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70" r:id="rId5"/>
    <p:sldId id="271" r:id="rId6"/>
    <p:sldId id="273" r:id="rId7"/>
    <p:sldId id="279" r:id="rId8"/>
    <p:sldId id="274" r:id="rId9"/>
    <p:sldId id="269" r:id="rId10"/>
    <p:sldId id="277" r:id="rId11"/>
    <p:sldId id="278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8D80-C78E-4782-A93B-F28715B52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CD57-02DA-4538-BCCA-534FD226E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25F4-5A33-41E4-A606-DFA8B7D45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93D7-F7BD-44F4-B17A-E870339A3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6B655-4282-4B74-AEE0-53FD5DD21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AA13-13EE-411A-B59B-636CC20BF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86F8-4E36-43E0-A55B-D6F8E37281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BBE0-E109-45B0-BFD5-CBFEEB067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B7622-CD29-415A-B32B-F509843F5C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9EEC-477B-4270-8725-DE23748E3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17E3-4B05-4DFB-A92C-5DB1C26E9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35E535-9CE6-4AC3-B61D-A1F03D88C22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539750" y="476250"/>
            <a:ext cx="8064500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Муниципальное общеобразовательное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бюджетное учреждение «Средняя школа №2», </a:t>
            </a:r>
            <a:br>
              <a:rPr lang="ru-RU" sz="2400" b="1" dirty="0" smtClean="0"/>
            </a:br>
            <a:r>
              <a:rPr lang="ru-RU" sz="2400" b="1" dirty="0" smtClean="0"/>
              <a:t>г. Гаврилов-Ям, Ярославская область</a:t>
            </a:r>
            <a:endParaRPr kumimoji="0" lang="ru-RU" sz="2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4482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Отчетная презентация о проведенных мероприятиях «Зеленая Акция»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7112"/>
            <a:ext cx="2016224" cy="104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0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Конкурс авторских 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фоторабот</a:t>
            </a:r>
            <a:r>
              <a:rPr lang="ru-RU" sz="20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«Мгновение</a:t>
            </a:r>
            <a:r>
              <a:rPr lang="ru-RU" sz="20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в рамках  I районного экологического фестиваля: «Особо охраняемые природные территории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en-US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номинации - «Не проходите мимо» </a:t>
            </a:r>
            <a:endParaRPr lang="ru-RU" sz="20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 descr="https://pp.userapi.com/c604631/v604631242/3b92a/rkhOcEvtL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493570" cy="1870177"/>
          </a:xfrm>
          <a:prstGeom prst="rect">
            <a:avLst/>
          </a:prstGeom>
          <a:noFill/>
        </p:spPr>
      </p:pic>
      <p:pic>
        <p:nvPicPr>
          <p:cNvPr id="5124" name="Picture 4" descr="https://pp.userapi.com/c604631/v604631242/3b93e/JgN1bTawx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805897"/>
            <a:ext cx="2520280" cy="1760258"/>
          </a:xfrm>
          <a:prstGeom prst="rect">
            <a:avLst/>
          </a:prstGeom>
          <a:noFill/>
        </p:spPr>
      </p:pic>
      <p:pic>
        <p:nvPicPr>
          <p:cNvPr id="5126" name="Picture 6" descr="https://pp.userapi.com/c604631/v604631242/3b952/jmggSb92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44824"/>
            <a:ext cx="2304256" cy="1728192"/>
          </a:xfrm>
          <a:prstGeom prst="rect">
            <a:avLst/>
          </a:prstGeom>
          <a:noFill/>
        </p:spPr>
      </p:pic>
      <p:pic>
        <p:nvPicPr>
          <p:cNvPr id="5128" name="Picture 8" descr="https://pp.userapi.com/c604631/v604631242/3b970/pRVX5F4skk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4005064"/>
            <a:ext cx="2324119" cy="1872208"/>
          </a:xfrm>
          <a:prstGeom prst="rect">
            <a:avLst/>
          </a:prstGeom>
          <a:noFill/>
        </p:spPr>
      </p:pic>
      <p:pic>
        <p:nvPicPr>
          <p:cNvPr id="5130" name="Picture 10" descr="https://pp.userapi.com/c604631/v604631242/3b95c/gLgTEJlA5g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844824"/>
            <a:ext cx="2328258" cy="1746194"/>
          </a:xfrm>
          <a:prstGeom prst="rect">
            <a:avLst/>
          </a:prstGeom>
          <a:noFill/>
        </p:spPr>
      </p:pic>
      <p:pic>
        <p:nvPicPr>
          <p:cNvPr id="5132" name="Picture 12" descr="https://pp.userapi.com/c604631/v604631242/3b966/a6ZiqUdOmYc.jpg"/>
          <p:cNvPicPr>
            <a:picLocks noChangeAspect="1" noChangeArrowheads="1"/>
          </p:cNvPicPr>
          <p:nvPr/>
        </p:nvPicPr>
        <p:blipFill>
          <a:blip r:embed="rId7" cstate="print"/>
          <a:srcRect t="4000" r="10000" b="4000"/>
          <a:stretch>
            <a:fillRect/>
          </a:stretch>
        </p:blipFill>
        <p:spPr bwMode="auto">
          <a:xfrm>
            <a:off x="5946413" y="4005063"/>
            <a:ext cx="2442011" cy="187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0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Конкурс авторских 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фоторабот</a:t>
            </a:r>
            <a:r>
              <a:rPr lang="ru-RU" sz="20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«Мгновение</a:t>
            </a:r>
            <a:r>
              <a:rPr lang="ru-RU" sz="20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в рамках  I районного экологического фестиваля: «Особо охраняемые природные территории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en-US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номинации - «В мире животных» </a:t>
            </a:r>
            <a:endParaRPr lang="ru-RU" sz="20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626" name="Picture 2" descr="https://pp.userapi.com/c604631/v604631242/3b97a/NJ-1MlQDM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2627784" cy="1970838"/>
          </a:xfrm>
          <a:prstGeom prst="rect">
            <a:avLst/>
          </a:prstGeom>
          <a:noFill/>
        </p:spPr>
      </p:pic>
      <p:pic>
        <p:nvPicPr>
          <p:cNvPr id="26628" name="Picture 4" descr="https://pp.userapi.com/c604631/v604631242/3b984/rxfLbEob_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1944216" cy="2592287"/>
          </a:xfrm>
          <a:prstGeom prst="rect">
            <a:avLst/>
          </a:prstGeom>
          <a:noFill/>
        </p:spPr>
      </p:pic>
      <p:pic>
        <p:nvPicPr>
          <p:cNvPr id="26630" name="Picture 6" descr="https://pp.userapi.com/c604631/v604631242/3b98e/3vmIePP7Jh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17032"/>
            <a:ext cx="1944216" cy="2592288"/>
          </a:xfrm>
          <a:prstGeom prst="rect">
            <a:avLst/>
          </a:prstGeom>
          <a:noFill/>
        </p:spPr>
      </p:pic>
      <p:pic>
        <p:nvPicPr>
          <p:cNvPr id="26632" name="Picture 8" descr="https://pp.userapi.com/c604631/v604631242/3b998/GY6_3O2cNX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1556792"/>
            <a:ext cx="2592287" cy="1944216"/>
          </a:xfrm>
          <a:prstGeom prst="rect">
            <a:avLst/>
          </a:prstGeom>
          <a:noFill/>
        </p:spPr>
      </p:pic>
      <p:pic>
        <p:nvPicPr>
          <p:cNvPr id="26634" name="Picture 10" descr="https://pp.userapi.com/c604631/v604631242/3b9a2/67mWFtdOsv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556792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esktop\image (2).jpg"/>
          <p:cNvPicPr>
            <a:picLocks noChangeAspect="1" noChangeArrowheads="1"/>
          </p:cNvPicPr>
          <p:nvPr/>
        </p:nvPicPr>
        <p:blipFill>
          <a:blip r:embed="rId2" cstate="print"/>
          <a:srcRect l="12629"/>
          <a:stretch>
            <a:fillRect/>
          </a:stretch>
        </p:blipFill>
        <p:spPr bwMode="auto">
          <a:xfrm>
            <a:off x="5364088" y="4652987"/>
            <a:ext cx="2808311" cy="1800349"/>
          </a:xfrm>
          <a:prstGeom prst="rect">
            <a:avLst/>
          </a:prstGeom>
          <a:noFill/>
        </p:spPr>
      </p:pic>
      <p:pic>
        <p:nvPicPr>
          <p:cNvPr id="8196" name="Picture 4" descr="C:\Desktop\image (1).jpg"/>
          <p:cNvPicPr>
            <a:picLocks noChangeAspect="1" noChangeArrowheads="1"/>
          </p:cNvPicPr>
          <p:nvPr/>
        </p:nvPicPr>
        <p:blipFill>
          <a:blip r:embed="rId3" cstate="print"/>
          <a:srcRect l="8752"/>
          <a:stretch>
            <a:fillRect/>
          </a:stretch>
        </p:blipFill>
        <p:spPr bwMode="auto">
          <a:xfrm>
            <a:off x="755576" y="4581128"/>
            <a:ext cx="3024336" cy="1856464"/>
          </a:xfrm>
          <a:prstGeom prst="rect">
            <a:avLst/>
          </a:prstGeom>
          <a:noFill/>
        </p:spPr>
      </p:pic>
      <p:pic>
        <p:nvPicPr>
          <p:cNvPr id="2050" name="Picture 2" descr="http://sh2gav.edu.yar.ru/data/images/673_w300_h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208"/>
            <a:ext cx="2592288" cy="1719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282695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29.04.2017 г. прошел субботник в рамках Всероссийской экологической акции Зеленая весна. Актив Российского движения школьников МОБУ СШ№2 привели в порядок часть стадиона «Труд» и детскую площадку в центре города. Ребята активно поработали, получили удовлетворение от проделанной работы и в копилке их добрых дел, появилась еще одно мероприятие по благоустройству природоохранной зоны.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Субботник в рамках Всероссийской экологической акции  «Зеленая весна»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2292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Только все вместе мы можем избавить планету от мусора!</a:t>
            </a:r>
          </a:p>
        </p:txBody>
      </p:sp>
      <p:pic>
        <p:nvPicPr>
          <p:cNvPr id="1026" name="Picture 2" descr="C:\Desktop\ПИТАНИЕ\загружен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464496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7" y="476672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2000" b="1" dirty="0" smtClean="0"/>
              <a:t>Вокруг нас сложный и большой мир: это дома и улицы, люди, растения, животные, реки, поля, леса, горы. Каждый должен понимать, что Земля- это наш общий дом, который нужно беречь и охранять.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er\Videos\Рисунок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35353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1772816"/>
            <a:ext cx="457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Наша </a:t>
            </a:r>
            <a:r>
              <a:rPr lang="ru-RU" sz="2000" b="1" dirty="0" smtClean="0">
                <a:solidFill>
                  <a:srgbClr val="0000FF"/>
                </a:solidFill>
              </a:rPr>
              <a:t>планета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000" i="1" dirty="0" smtClean="0"/>
              <a:t>Есть одна планета-сад</a:t>
            </a:r>
            <a:br>
              <a:rPr lang="ru-RU" sz="2000" i="1" dirty="0" smtClean="0"/>
            </a:br>
            <a:r>
              <a:rPr lang="ru-RU" sz="2000" i="1" dirty="0" smtClean="0"/>
              <a:t>В этом космосе холодном.</a:t>
            </a:r>
            <a:br>
              <a:rPr lang="ru-RU" sz="2000" i="1" dirty="0" smtClean="0"/>
            </a:br>
            <a:r>
              <a:rPr lang="ru-RU" sz="2000" i="1" dirty="0" smtClean="0"/>
              <a:t>Только здесь леса шумят,</a:t>
            </a:r>
            <a:br>
              <a:rPr lang="ru-RU" sz="2000" i="1" dirty="0" smtClean="0"/>
            </a:br>
            <a:r>
              <a:rPr lang="ru-RU" sz="2000" i="1" dirty="0" smtClean="0"/>
              <a:t>Птиц скликая перелётных,</a:t>
            </a:r>
          </a:p>
          <a:p>
            <a:pPr algn="ctr"/>
            <a:r>
              <a:rPr lang="ru-RU" sz="2000" i="1" dirty="0" smtClean="0"/>
              <a:t>Лишь на ней одной цветут,</a:t>
            </a:r>
            <a:br>
              <a:rPr lang="ru-RU" sz="2000" i="1" dirty="0" smtClean="0"/>
            </a:br>
            <a:r>
              <a:rPr lang="ru-RU" sz="2000" i="1" dirty="0" smtClean="0"/>
              <a:t>Ландыши в траве зелёной,</a:t>
            </a:r>
            <a:br>
              <a:rPr lang="ru-RU" sz="2000" i="1" dirty="0" smtClean="0"/>
            </a:br>
            <a:r>
              <a:rPr lang="ru-RU" sz="2000" i="1" dirty="0" smtClean="0"/>
              <a:t>И стрекозы только тут</a:t>
            </a:r>
            <a:br>
              <a:rPr lang="ru-RU" sz="2000" i="1" dirty="0" smtClean="0"/>
            </a:br>
            <a:r>
              <a:rPr lang="ru-RU" sz="2000" i="1" dirty="0" smtClean="0"/>
              <a:t>В речку смотрят удивлённо.</a:t>
            </a:r>
          </a:p>
          <a:p>
            <a:pPr algn="ctr"/>
            <a:r>
              <a:rPr lang="ru-RU" sz="2000" i="1" dirty="0" smtClean="0"/>
              <a:t>Береги свою планету –</a:t>
            </a:r>
            <a:br>
              <a:rPr lang="ru-RU" sz="2000" i="1" dirty="0" smtClean="0"/>
            </a:br>
            <a:r>
              <a:rPr lang="ru-RU" sz="2000" i="1" dirty="0" smtClean="0"/>
              <a:t>Ведь другой, похожей, нету!</a:t>
            </a:r>
          </a:p>
          <a:p>
            <a:pPr algn="r"/>
            <a:r>
              <a:rPr lang="ru-RU" i="1" dirty="0" smtClean="0"/>
              <a:t>Я. Аким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0688"/>
            <a:ext cx="1606811" cy="835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Эколого-просветительские мероприятия «Зелёная акция»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55167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«День птиц"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МОБУ СШ №2 г. Гаврилов-Ям Ярославской области 05.04.2017 года состоялось общешкольное мероприятие «День птиц», на котором чередовались конкурсные задания, познавательные моменты. Мероприятие было построено на краеведческом материале. В разработке заданий и критериев к их проверке активное участие также приняли члены Российского движения школьников и </a:t>
            </a:r>
            <a:r>
              <a:rPr lang="ru-RU" dirty="0" err="1" smtClean="0"/>
              <a:t>эко-отряд</a:t>
            </a:r>
            <a:r>
              <a:rPr lang="ru-RU" dirty="0" smtClean="0"/>
              <a:t> «</a:t>
            </a:r>
            <a:r>
              <a:rPr lang="ru-RU" dirty="0" err="1" smtClean="0"/>
              <a:t>Эко-друг</a:t>
            </a:r>
            <a:r>
              <a:rPr lang="ru-RU" dirty="0" smtClean="0"/>
              <a:t>». «День птиц» завершился зажигательными частушками</a:t>
            </a:r>
            <a:endParaRPr lang="ru-RU" dirty="0"/>
          </a:p>
        </p:txBody>
      </p:sp>
      <p:pic>
        <p:nvPicPr>
          <p:cNvPr id="7" name="Picture 2" descr="http://sh2gav.edu.yar.ru/data/images/668_w300_h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32" y="3717032"/>
            <a:ext cx="3690860" cy="244827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045" y="3717032"/>
            <a:ext cx="3629395" cy="240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2016224" cy="104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21611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/>
              <a:t>04 апреля  2017 года прошла выставка : «В помощь пернатым друзьям», организованная нами, </a:t>
            </a:r>
            <a:r>
              <a:rPr lang="ru-RU" dirty="0" err="1" smtClean="0"/>
              <a:t>эко-лидерами</a:t>
            </a:r>
            <a:r>
              <a:rPr lang="ru-RU" dirty="0" smtClean="0"/>
              <a:t>, членами Российского движения школьников и </a:t>
            </a:r>
            <a:r>
              <a:rPr lang="ru-RU" dirty="0" err="1" smtClean="0"/>
              <a:t>эко-отрядом</a:t>
            </a:r>
            <a:r>
              <a:rPr lang="ru-RU" dirty="0" smtClean="0"/>
              <a:t> «</a:t>
            </a:r>
            <a:r>
              <a:rPr lang="ru-RU" dirty="0" err="1" smtClean="0"/>
              <a:t>Эко-друг</a:t>
            </a:r>
            <a:r>
              <a:rPr lang="ru-RU" dirty="0" smtClean="0"/>
              <a:t>». Выставка прошла под девизом «Голод для птиц страшнее холода» и была приурочена общешкольному мероприятию «День птиц». Предварительная работа прошла в яркой зажигательной форме, поэтому учащиеся школы с удовольствием включились в эту акцию. Они смастерили замечательные кормушки для птичек, малышам помогали родители.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t="5961"/>
          <a:stretch>
            <a:fillRect/>
          </a:stretch>
        </p:blipFill>
        <p:spPr bwMode="auto">
          <a:xfrm>
            <a:off x="5076056" y="2901579"/>
            <a:ext cx="2500728" cy="355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t="25571"/>
          <a:stretch>
            <a:fillRect/>
          </a:stretch>
        </p:blipFill>
        <p:spPr bwMode="auto">
          <a:xfrm>
            <a:off x="1043608" y="2924005"/>
            <a:ext cx="2880320" cy="360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15616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Выставка «В помощь пернатым друзьям»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73216"/>
            <a:ext cx="2016224" cy="104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1661723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2246927" cy="16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6672"/>
            <a:ext cx="231780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20888"/>
            <a:ext cx="2452131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20888"/>
            <a:ext cx="2642256" cy="192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420888"/>
            <a:ext cx="2641159" cy="1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509120"/>
            <a:ext cx="2750617" cy="20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437112"/>
            <a:ext cx="2699345" cy="19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835696" y="47667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Конкурс </a:t>
            </a:r>
            <a:r>
              <a:rPr lang="ru-RU" sz="2400" b="1" dirty="0" err="1" smtClean="0">
                <a:solidFill>
                  <a:srgbClr val="0000FF"/>
                </a:solidFill>
              </a:rPr>
              <a:t>экоплакатов</a:t>
            </a:r>
            <a:r>
              <a:rPr lang="ru-RU" sz="2400" b="1" dirty="0" smtClean="0">
                <a:solidFill>
                  <a:srgbClr val="0000FF"/>
                </a:solidFill>
              </a:rPr>
              <a:t> в рамках экологического урока «Свобода от отходов»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h2gav.edu.yar.ru/data/images/664_w300_h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460706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Экологический турнир "Знатоки природы"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Под таким названием 24 апреля 2017 года для учащихся 8 класса средней школы №2 г. Гаврилов – Ям прошел увлекательный экологический турнир. Участники были разделены на 3 команды. Ведущая напомнила ребятам, что 2017 год объявлен в нашей стране Годом экологии. Турнир состоял из интересных и познавательных вопросов. Юные знатоки вспоминали художественные произведения, где упоминаются сказочные цветы, отвечали на вопросы о растениях и животных Ярославской области, разгадывали экологический кроссворд, искали ошибки в тексте о природе. В конце мероприятия были подведены итоги и определены победители.  </a:t>
            </a:r>
            <a:endParaRPr lang="ru-RU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55119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73216"/>
            <a:ext cx="2016224" cy="104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Конкурс исследовательских работ «Импульс» в рамках  I районного экологического фестиваля: «Особо охраняемые природные территории»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11560" y="1556792"/>
            <a:ext cx="316799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3268153" cy="24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024" y="1556792"/>
            <a:ext cx="316799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Конкурс презентаций и </a:t>
            </a:r>
            <a:r>
              <a:rPr lang="ru-RU" sz="2000" b="1" dirty="0" err="1" smtClean="0">
                <a:solidFill>
                  <a:srgbClr val="0000FF"/>
                </a:solidFill>
              </a:rPr>
              <a:t>слайд-фильмов</a:t>
            </a:r>
            <a:r>
              <a:rPr lang="ru-RU" sz="2000" b="1" dirty="0" smtClean="0">
                <a:solidFill>
                  <a:srgbClr val="0000FF"/>
                </a:solidFill>
              </a:rPr>
              <a:t> "А знаете ли вы?..«</a:t>
            </a:r>
          </a:p>
          <a:p>
            <a:pPr lvl="0" algn="ctr"/>
            <a:r>
              <a:rPr lang="ru-RU" sz="2000" b="1" dirty="0" smtClean="0">
                <a:solidFill>
                  <a:srgbClr val="0000FF"/>
                </a:solidFill>
              </a:rPr>
              <a:t>в рамках  I районного экологического фестиваля: «Особо охраняемые природные территории»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26 апреля 2017 года ученики 7 класса МОБУ СШ №2 участвовали в районном конкурсе презентаций и </a:t>
            </a:r>
            <a:r>
              <a:rPr lang="ru-RU" sz="1600" dirty="0" err="1" smtClean="0"/>
              <a:t>слайд-фильмов</a:t>
            </a:r>
            <a:r>
              <a:rPr lang="ru-RU" sz="1600" dirty="0" smtClean="0"/>
              <a:t>: «А знаете ли вы?…» Конкурс проходил в рамках I районного экологического фестиваля: «Особо охраняемые природные территории». Ребята выступили с презентацией: «Река </a:t>
            </a:r>
            <a:r>
              <a:rPr lang="ru-RU" sz="1600" dirty="0" err="1" smtClean="0"/>
              <a:t>Которосль</a:t>
            </a:r>
            <a:r>
              <a:rPr lang="ru-RU" sz="1600" dirty="0" smtClean="0"/>
              <a:t> – малая река Нечерноземья», лейтмотивом выступления стал девиз: «Не всё малое является незначительным».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 t="13636"/>
          <a:stretch>
            <a:fillRect/>
          </a:stretch>
        </p:blipFill>
        <p:spPr bwMode="auto">
          <a:xfrm>
            <a:off x="971600" y="2996952"/>
            <a:ext cx="2520280" cy="290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96952"/>
            <a:ext cx="393643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73216"/>
            <a:ext cx="2016224" cy="104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7544" y="641013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>
                <a:solidFill>
                  <a:srgbClr val="0000FF"/>
                </a:solidFill>
              </a:rPr>
              <a:t>Конкурс рисунков и </a:t>
            </a:r>
            <a:r>
              <a:rPr lang="ru-RU" sz="2000" b="1" dirty="0" smtClean="0">
                <a:solidFill>
                  <a:srgbClr val="0000FF"/>
                </a:solidFill>
              </a:rPr>
              <a:t>плакатов «</a:t>
            </a:r>
            <a:r>
              <a:rPr lang="ru-RU" sz="2000" b="1" dirty="0" err="1" smtClean="0">
                <a:solidFill>
                  <a:srgbClr val="0000FF"/>
                </a:solidFill>
              </a:rPr>
              <a:t>Эко-Стоп</a:t>
            </a:r>
            <a:r>
              <a:rPr lang="ru-RU" sz="2000" b="1" dirty="0" smtClean="0">
                <a:solidFill>
                  <a:srgbClr val="0000FF"/>
                </a:solidFill>
              </a:rPr>
              <a:t>» в рамках  </a:t>
            </a:r>
            <a:r>
              <a:rPr lang="ru-RU" sz="2000" b="1" dirty="0">
                <a:solidFill>
                  <a:srgbClr val="0000FF"/>
                </a:solidFill>
              </a:rPr>
              <a:t>I районного экологического фестиваля: «Особо охраняемые природные территории»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581128"/>
            <a:ext cx="32684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0442"/>
            <a:ext cx="2006620" cy="22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1746194" cy="232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88840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 l="3068" t="3591"/>
          <a:stretch>
            <a:fillRect/>
          </a:stretch>
        </p:blipFill>
        <p:spPr bwMode="auto">
          <a:xfrm>
            <a:off x="1907704" y="4077072"/>
            <a:ext cx="1686322" cy="23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2016224" cy="104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ень Победы_06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800000"/>
    </a:hlink>
    <a:folHlink>
      <a:srgbClr val="FF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542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День Победы_06</vt:lpstr>
      <vt:lpstr>Муниципальное общеобразовательное бюджетное учреждение «Средняя школа №2»,  г. Гаврилов-Ям, Ярославская область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Конкурс авторских фоторабот «Мгновение» в рамках  I районного экологического фестиваля: «Особо охраняемые природные территории»  в номинации - «Не проходите мимо» </vt:lpstr>
      <vt:lpstr>Конкурс авторских фоторабот «Мгновение» в рамках  I районного экологического фестиваля: «Особо охраняемые природные территории»  в номинации - «В мире животных» 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31</cp:revision>
  <dcterms:created xsi:type="dcterms:W3CDTF">2013-03-16T20:41:41Z</dcterms:created>
  <dcterms:modified xsi:type="dcterms:W3CDTF">2018-04-10T09:10:03Z</dcterms:modified>
</cp:coreProperties>
</file>