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sldIdLst>
    <p:sldId id="261" r:id="rId2"/>
    <p:sldId id="258" r:id="rId3"/>
    <p:sldId id="264" r:id="rId4"/>
    <p:sldId id="260" r:id="rId5"/>
    <p:sldId id="257" r:id="rId6"/>
    <p:sldId id="259" r:id="rId7"/>
    <p:sldId id="267" r:id="rId8"/>
    <p:sldId id="270" r:id="rId9"/>
    <p:sldId id="265" r:id="rId10"/>
    <p:sldId id="266" r:id="rId11"/>
    <p:sldId id="271" r:id="rId12"/>
    <p:sldId id="272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3B7B8-F51C-4C1D-9F95-DC964B272B2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11665B-8621-4D65-9D74-B8D74FDED10D}">
      <dgm:prSet phldrT="[Текст]" custT="1"/>
      <dgm:spPr/>
      <dgm:t>
        <a:bodyPr/>
        <a:lstStyle/>
        <a:p>
          <a:r>
            <a:rPr lang="ru-RU" sz="4000" b="0" dirty="0" smtClean="0"/>
            <a:t>Ребенок</a:t>
          </a:r>
          <a:endParaRPr lang="ru-RU" sz="4000" b="0" dirty="0"/>
        </a:p>
      </dgm:t>
    </dgm:pt>
    <dgm:pt modelId="{7B1B80D6-A90A-43C5-A11C-0AA7095387F1}" type="parTrans" cxnId="{FC60A727-2112-4F47-A45C-CA1FB73FB42F}">
      <dgm:prSet/>
      <dgm:spPr/>
      <dgm:t>
        <a:bodyPr/>
        <a:lstStyle/>
        <a:p>
          <a:endParaRPr lang="ru-RU"/>
        </a:p>
      </dgm:t>
    </dgm:pt>
    <dgm:pt modelId="{56EBF380-7621-4381-984D-CA2D5461EF4F}" type="sibTrans" cxnId="{FC60A727-2112-4F47-A45C-CA1FB73FB42F}">
      <dgm:prSet/>
      <dgm:spPr/>
      <dgm:t>
        <a:bodyPr/>
        <a:lstStyle/>
        <a:p>
          <a:endParaRPr lang="ru-RU"/>
        </a:p>
      </dgm:t>
    </dgm:pt>
    <dgm:pt modelId="{2B2E4D36-67AD-41C5-981F-117DE72B5420}">
      <dgm:prSet phldrT="[Текст]" custT="1"/>
      <dgm:spPr/>
      <dgm:t>
        <a:bodyPr/>
        <a:lstStyle/>
        <a:p>
          <a:r>
            <a:rPr lang="ru-RU" sz="1300" b="1" dirty="0" err="1" smtClean="0"/>
            <a:t>Психологичес</a:t>
          </a:r>
          <a:r>
            <a:rPr lang="ru-RU" sz="1300" b="1" dirty="0" smtClean="0"/>
            <a:t>-кое </a:t>
          </a:r>
        </a:p>
        <a:p>
          <a:r>
            <a:rPr lang="ru-RU" sz="1300" b="1" dirty="0" smtClean="0"/>
            <a:t>здоровье</a:t>
          </a:r>
          <a:endParaRPr lang="ru-RU" sz="1300" b="1" dirty="0"/>
        </a:p>
      </dgm:t>
    </dgm:pt>
    <dgm:pt modelId="{89029802-2FFA-495B-A8C8-38E9EE2F1858}" type="parTrans" cxnId="{4D426DD1-FC52-424F-B6A3-BDEAB8620CA1}">
      <dgm:prSet/>
      <dgm:spPr/>
      <dgm:t>
        <a:bodyPr/>
        <a:lstStyle/>
        <a:p>
          <a:endParaRPr lang="ru-RU"/>
        </a:p>
      </dgm:t>
    </dgm:pt>
    <dgm:pt modelId="{9FF5734E-92D4-47FD-982E-07947D74A4FF}" type="sibTrans" cxnId="{4D426DD1-FC52-424F-B6A3-BDEAB8620CA1}">
      <dgm:prSet/>
      <dgm:spPr/>
      <dgm:t>
        <a:bodyPr/>
        <a:lstStyle/>
        <a:p>
          <a:endParaRPr lang="ru-RU"/>
        </a:p>
      </dgm:t>
    </dgm:pt>
    <dgm:pt modelId="{E25C98B4-F05B-4060-AFB8-7A289D8F8962}">
      <dgm:prSet phldrT="[Текст]" custT="1"/>
      <dgm:spPr/>
      <dgm:t>
        <a:bodyPr/>
        <a:lstStyle/>
        <a:p>
          <a:r>
            <a:rPr lang="ru-RU" sz="1300" b="1" dirty="0" smtClean="0"/>
            <a:t>Физический аспект</a:t>
          </a:r>
        </a:p>
        <a:p>
          <a:r>
            <a:rPr lang="ru-RU" sz="1300" b="1" dirty="0" smtClean="0"/>
            <a:t> здоровья</a:t>
          </a:r>
          <a:endParaRPr lang="ru-RU" sz="1300" b="1" dirty="0"/>
        </a:p>
      </dgm:t>
    </dgm:pt>
    <dgm:pt modelId="{4D447E20-4999-4B55-BC39-56501A6DFCA7}" type="parTrans" cxnId="{907C562C-A128-4941-AF58-840A4EB1BA60}">
      <dgm:prSet/>
      <dgm:spPr/>
      <dgm:t>
        <a:bodyPr/>
        <a:lstStyle/>
        <a:p>
          <a:endParaRPr lang="ru-RU"/>
        </a:p>
      </dgm:t>
    </dgm:pt>
    <dgm:pt modelId="{A9521C68-E991-4BDC-A92A-4A6466B6537B}" type="sibTrans" cxnId="{907C562C-A128-4941-AF58-840A4EB1BA60}">
      <dgm:prSet/>
      <dgm:spPr/>
      <dgm:t>
        <a:bodyPr/>
        <a:lstStyle/>
        <a:p>
          <a:endParaRPr lang="ru-RU"/>
        </a:p>
      </dgm:t>
    </dgm:pt>
    <dgm:pt modelId="{A6A41411-4DF8-425D-8ECA-D62D15581F85}">
      <dgm:prSet phldrT="[Текст]" custT="1"/>
      <dgm:spPr/>
      <dgm:t>
        <a:bodyPr/>
        <a:lstStyle/>
        <a:p>
          <a:r>
            <a:rPr lang="ru-RU" sz="1300" b="1" dirty="0" smtClean="0"/>
            <a:t>Социальное здоровье</a:t>
          </a:r>
          <a:endParaRPr lang="ru-RU" sz="1300" b="1" dirty="0"/>
        </a:p>
      </dgm:t>
    </dgm:pt>
    <dgm:pt modelId="{E59E55B6-A605-40BA-B67A-2878BE8912BF}" type="parTrans" cxnId="{622DE460-BF03-4BB1-85B1-E3D3796D51B4}">
      <dgm:prSet/>
      <dgm:spPr/>
      <dgm:t>
        <a:bodyPr/>
        <a:lstStyle/>
        <a:p>
          <a:endParaRPr lang="ru-RU"/>
        </a:p>
      </dgm:t>
    </dgm:pt>
    <dgm:pt modelId="{111513BD-B766-465A-A156-B418B5E1293F}" type="sibTrans" cxnId="{622DE460-BF03-4BB1-85B1-E3D3796D51B4}">
      <dgm:prSet/>
      <dgm:spPr/>
      <dgm:t>
        <a:bodyPr/>
        <a:lstStyle/>
        <a:p>
          <a:endParaRPr lang="ru-RU"/>
        </a:p>
      </dgm:t>
    </dgm:pt>
    <dgm:pt modelId="{E1DD780B-DCC8-4ADD-8A01-75C576B58E19}">
      <dgm:prSet phldrT="[Текст]" custT="1"/>
      <dgm:spPr/>
      <dgm:t>
        <a:bodyPr/>
        <a:lstStyle/>
        <a:p>
          <a:r>
            <a:rPr lang="ru-RU" sz="1300" b="1" dirty="0" smtClean="0"/>
            <a:t>Нравственное здоровье</a:t>
          </a:r>
          <a:endParaRPr lang="ru-RU" sz="1300" b="1" dirty="0"/>
        </a:p>
      </dgm:t>
    </dgm:pt>
    <dgm:pt modelId="{8201B6CC-730C-4698-8569-9A2F2BB2DFF9}" type="parTrans" cxnId="{9A129BD0-85A4-4817-BE27-A535B50EB157}">
      <dgm:prSet/>
      <dgm:spPr/>
      <dgm:t>
        <a:bodyPr/>
        <a:lstStyle/>
        <a:p>
          <a:endParaRPr lang="ru-RU"/>
        </a:p>
      </dgm:t>
    </dgm:pt>
    <dgm:pt modelId="{70E60EF9-BC79-41A4-A046-F5BF2C607F9B}" type="sibTrans" cxnId="{9A129BD0-85A4-4817-BE27-A535B50EB157}">
      <dgm:prSet/>
      <dgm:spPr/>
      <dgm:t>
        <a:bodyPr/>
        <a:lstStyle/>
        <a:p>
          <a:endParaRPr lang="ru-RU"/>
        </a:p>
      </dgm:t>
    </dgm:pt>
    <dgm:pt modelId="{FDA1395B-63F3-491D-8DED-66BDB2B1A496}">
      <dgm:prSet custT="1"/>
      <dgm:spPr/>
      <dgm:t>
        <a:bodyPr/>
        <a:lstStyle/>
        <a:p>
          <a:r>
            <a:rPr lang="ru-RU" sz="1300" b="1" dirty="0" err="1" smtClean="0"/>
            <a:t>Эмоциональ-ный</a:t>
          </a:r>
          <a:r>
            <a:rPr lang="ru-RU" sz="1300" b="1" dirty="0" smtClean="0"/>
            <a:t> аспект здоровья</a:t>
          </a:r>
          <a:endParaRPr lang="ru-RU" sz="1300" b="1" dirty="0"/>
        </a:p>
      </dgm:t>
    </dgm:pt>
    <dgm:pt modelId="{879D2932-FAA3-4959-8DA6-27AE91843046}" type="parTrans" cxnId="{253E825C-5C05-4CE7-96E7-626946A0088E}">
      <dgm:prSet/>
      <dgm:spPr/>
      <dgm:t>
        <a:bodyPr/>
        <a:lstStyle/>
        <a:p>
          <a:endParaRPr lang="ru-RU"/>
        </a:p>
      </dgm:t>
    </dgm:pt>
    <dgm:pt modelId="{C3C07782-42EB-4BA5-9B43-6DDD34BB2D23}" type="sibTrans" cxnId="{253E825C-5C05-4CE7-96E7-626946A0088E}">
      <dgm:prSet/>
      <dgm:spPr/>
      <dgm:t>
        <a:bodyPr/>
        <a:lstStyle/>
        <a:p>
          <a:endParaRPr lang="ru-RU"/>
        </a:p>
      </dgm:t>
    </dgm:pt>
    <dgm:pt modelId="{C8BD1728-3805-407E-B74B-DB58F3BE4C53}">
      <dgm:prSet custT="1"/>
      <dgm:spPr/>
      <dgm:t>
        <a:bodyPr/>
        <a:lstStyle/>
        <a:p>
          <a:r>
            <a:rPr lang="ru-RU" sz="1300" b="1" dirty="0" err="1" smtClean="0"/>
            <a:t>Интеллектуаль-ный</a:t>
          </a:r>
          <a:r>
            <a:rPr lang="ru-RU" sz="1300" b="1" dirty="0" smtClean="0"/>
            <a:t> аспект здоровья</a:t>
          </a:r>
          <a:endParaRPr lang="ru-RU" sz="1300" b="1" dirty="0"/>
        </a:p>
      </dgm:t>
    </dgm:pt>
    <dgm:pt modelId="{0B9B061D-CB3E-4D53-94DB-FEA8C6F14049}" type="parTrans" cxnId="{F939DDC4-4C37-4B13-9D55-89BB5E56EE46}">
      <dgm:prSet/>
      <dgm:spPr/>
      <dgm:t>
        <a:bodyPr/>
        <a:lstStyle/>
        <a:p>
          <a:endParaRPr lang="ru-RU"/>
        </a:p>
      </dgm:t>
    </dgm:pt>
    <dgm:pt modelId="{4499B9BC-A22D-4C5D-974C-39BB9EC0D37D}" type="sibTrans" cxnId="{F939DDC4-4C37-4B13-9D55-89BB5E56EE46}">
      <dgm:prSet/>
      <dgm:spPr/>
      <dgm:t>
        <a:bodyPr/>
        <a:lstStyle/>
        <a:p>
          <a:endParaRPr lang="ru-RU"/>
        </a:p>
      </dgm:t>
    </dgm:pt>
    <dgm:pt modelId="{DD9A8394-855A-4D68-B69C-789E5C77BDA5}" type="pres">
      <dgm:prSet presAssocID="{1053B7B8-F51C-4C1D-9F95-DC964B272B2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87DDE5-0005-41A5-ABE5-2BDF7880358E}" type="pres">
      <dgm:prSet presAssocID="{1053B7B8-F51C-4C1D-9F95-DC964B272B20}" presName="radial" presStyleCnt="0">
        <dgm:presLayoutVars>
          <dgm:animLvl val="ctr"/>
        </dgm:presLayoutVars>
      </dgm:prSet>
      <dgm:spPr/>
    </dgm:pt>
    <dgm:pt modelId="{1CEB3526-9E9D-4E64-AB6F-722DB2B461FE}" type="pres">
      <dgm:prSet presAssocID="{DC11665B-8621-4D65-9D74-B8D74FDED10D}" presName="centerShape" presStyleLbl="vennNode1" presStyleIdx="0" presStyleCnt="7" custLinFactNeighborX="0" custLinFactNeighborY="3819"/>
      <dgm:spPr/>
      <dgm:t>
        <a:bodyPr/>
        <a:lstStyle/>
        <a:p>
          <a:endParaRPr lang="ru-RU"/>
        </a:p>
      </dgm:t>
    </dgm:pt>
    <dgm:pt modelId="{AD33ABAB-71AB-4DBB-A22C-C42B8A99C846}" type="pres">
      <dgm:prSet presAssocID="{2B2E4D36-67AD-41C5-981F-117DE72B5420}" presName="node" presStyleLbl="vennNode1" presStyleIdx="1" presStyleCnt="7" custScaleX="114637" custRadScaleRad="95022" custRadScaleInc="-3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739E2-89C7-4BE8-8817-5463A3B58518}" type="pres">
      <dgm:prSet presAssocID="{E25C98B4-F05B-4060-AFB8-7A289D8F8962}" presName="node" presStyleLbl="vennNode1" presStyleIdx="2" presStyleCnt="7" custScaleX="110867" custRadScaleRad="100395" custRadScaleInc="-1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3F877-033F-48FE-9D33-853EF68059AA}" type="pres">
      <dgm:prSet presAssocID="{C8BD1728-3805-407E-B74B-DB58F3BE4C53}" presName="node" presStyleLbl="vennNode1" presStyleIdx="3" presStyleCnt="7" custScaleX="110214" custRadScaleRad="106675" custRadScaleInc="-6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9B56B-1C16-445F-9C28-4CBE7EFEAC32}" type="pres">
      <dgm:prSet presAssocID="{FDA1395B-63F3-491D-8DED-66BDB2B1A496}" presName="node" presStyleLbl="vennNode1" presStyleIdx="4" presStyleCnt="7" custScaleX="109875" custRadScaleRad="103151" custRadScaleInc="-2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6DF7E-0B59-4E22-902A-A3A3A2FC9FF5}" type="pres">
      <dgm:prSet presAssocID="{A6A41411-4DF8-425D-8ECA-D62D15581F85}" presName="node" presStyleLbl="vennNode1" presStyleIdx="5" presStyleCnt="7" custScaleX="107870" custRadScaleRad="104052" custRadScaleInc="9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B10E3-5C33-4D4D-BB8F-C62323C2897B}" type="pres">
      <dgm:prSet presAssocID="{E1DD780B-DCC8-4ADD-8A01-75C576B58E19}" presName="node" presStyleLbl="vennNode1" presStyleIdx="6" presStyleCnt="7" custScaleX="105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3C85C9-4D86-4FFF-9910-CA13C94860D9}" type="presOf" srcId="{DC11665B-8621-4D65-9D74-B8D74FDED10D}" destId="{1CEB3526-9E9D-4E64-AB6F-722DB2B461FE}" srcOrd="0" destOrd="0" presId="urn:microsoft.com/office/officeart/2005/8/layout/radial3"/>
    <dgm:cxn modelId="{8D9FDE28-71D9-470C-B929-141C7437857B}" type="presOf" srcId="{2B2E4D36-67AD-41C5-981F-117DE72B5420}" destId="{AD33ABAB-71AB-4DBB-A22C-C42B8A99C846}" srcOrd="0" destOrd="0" presId="urn:microsoft.com/office/officeart/2005/8/layout/radial3"/>
    <dgm:cxn modelId="{FC60A727-2112-4F47-A45C-CA1FB73FB42F}" srcId="{1053B7B8-F51C-4C1D-9F95-DC964B272B20}" destId="{DC11665B-8621-4D65-9D74-B8D74FDED10D}" srcOrd="0" destOrd="0" parTransId="{7B1B80D6-A90A-43C5-A11C-0AA7095387F1}" sibTransId="{56EBF380-7621-4381-984D-CA2D5461EF4F}"/>
    <dgm:cxn modelId="{01180A46-DF71-4852-9196-083452B7CD72}" type="presOf" srcId="{A6A41411-4DF8-425D-8ECA-D62D15581F85}" destId="{C476DF7E-0B59-4E22-902A-A3A3A2FC9FF5}" srcOrd="0" destOrd="0" presId="urn:microsoft.com/office/officeart/2005/8/layout/radial3"/>
    <dgm:cxn modelId="{71030FF3-55F6-4AED-BC7F-3FA2D4811CF2}" type="presOf" srcId="{E1DD780B-DCC8-4ADD-8A01-75C576B58E19}" destId="{343B10E3-5C33-4D4D-BB8F-C62323C2897B}" srcOrd="0" destOrd="0" presId="urn:microsoft.com/office/officeart/2005/8/layout/radial3"/>
    <dgm:cxn modelId="{F939DDC4-4C37-4B13-9D55-89BB5E56EE46}" srcId="{DC11665B-8621-4D65-9D74-B8D74FDED10D}" destId="{C8BD1728-3805-407E-B74B-DB58F3BE4C53}" srcOrd="2" destOrd="0" parTransId="{0B9B061D-CB3E-4D53-94DB-FEA8C6F14049}" sibTransId="{4499B9BC-A22D-4C5D-974C-39BB9EC0D37D}"/>
    <dgm:cxn modelId="{622DE460-BF03-4BB1-85B1-E3D3796D51B4}" srcId="{DC11665B-8621-4D65-9D74-B8D74FDED10D}" destId="{A6A41411-4DF8-425D-8ECA-D62D15581F85}" srcOrd="4" destOrd="0" parTransId="{E59E55B6-A605-40BA-B67A-2878BE8912BF}" sibTransId="{111513BD-B766-465A-A156-B418B5E1293F}"/>
    <dgm:cxn modelId="{4D426DD1-FC52-424F-B6A3-BDEAB8620CA1}" srcId="{DC11665B-8621-4D65-9D74-B8D74FDED10D}" destId="{2B2E4D36-67AD-41C5-981F-117DE72B5420}" srcOrd="0" destOrd="0" parTransId="{89029802-2FFA-495B-A8C8-38E9EE2F1858}" sibTransId="{9FF5734E-92D4-47FD-982E-07947D74A4FF}"/>
    <dgm:cxn modelId="{9A129BD0-85A4-4817-BE27-A535B50EB157}" srcId="{DC11665B-8621-4D65-9D74-B8D74FDED10D}" destId="{E1DD780B-DCC8-4ADD-8A01-75C576B58E19}" srcOrd="5" destOrd="0" parTransId="{8201B6CC-730C-4698-8569-9A2F2BB2DFF9}" sibTransId="{70E60EF9-BC79-41A4-A046-F5BF2C607F9B}"/>
    <dgm:cxn modelId="{4722CC8D-20DE-48B3-BBD6-20EFF27C7C72}" type="presOf" srcId="{1053B7B8-F51C-4C1D-9F95-DC964B272B20}" destId="{DD9A8394-855A-4D68-B69C-789E5C77BDA5}" srcOrd="0" destOrd="0" presId="urn:microsoft.com/office/officeart/2005/8/layout/radial3"/>
    <dgm:cxn modelId="{FC0DA4AF-E557-4F20-BE06-6645AC397FED}" type="presOf" srcId="{E25C98B4-F05B-4060-AFB8-7A289D8F8962}" destId="{FD3739E2-89C7-4BE8-8817-5463A3B58518}" srcOrd="0" destOrd="0" presId="urn:microsoft.com/office/officeart/2005/8/layout/radial3"/>
    <dgm:cxn modelId="{907C562C-A128-4941-AF58-840A4EB1BA60}" srcId="{DC11665B-8621-4D65-9D74-B8D74FDED10D}" destId="{E25C98B4-F05B-4060-AFB8-7A289D8F8962}" srcOrd="1" destOrd="0" parTransId="{4D447E20-4999-4B55-BC39-56501A6DFCA7}" sibTransId="{A9521C68-E991-4BDC-A92A-4A6466B6537B}"/>
    <dgm:cxn modelId="{FBF9023F-7697-43A6-B96B-0604A66E1983}" type="presOf" srcId="{FDA1395B-63F3-491D-8DED-66BDB2B1A496}" destId="{5AF9B56B-1C16-445F-9C28-4CBE7EFEAC32}" srcOrd="0" destOrd="0" presId="urn:microsoft.com/office/officeart/2005/8/layout/radial3"/>
    <dgm:cxn modelId="{E6EB7F9E-7753-47B3-8E71-5D40EE94BE0E}" type="presOf" srcId="{C8BD1728-3805-407E-B74B-DB58F3BE4C53}" destId="{9AC3F877-033F-48FE-9D33-853EF68059AA}" srcOrd="0" destOrd="0" presId="urn:microsoft.com/office/officeart/2005/8/layout/radial3"/>
    <dgm:cxn modelId="{253E825C-5C05-4CE7-96E7-626946A0088E}" srcId="{DC11665B-8621-4D65-9D74-B8D74FDED10D}" destId="{FDA1395B-63F3-491D-8DED-66BDB2B1A496}" srcOrd="3" destOrd="0" parTransId="{879D2932-FAA3-4959-8DA6-27AE91843046}" sibTransId="{C3C07782-42EB-4BA5-9B43-6DDD34BB2D23}"/>
    <dgm:cxn modelId="{A5A22CB6-82EA-44EB-9F78-627B8F6BBAD8}" type="presParOf" srcId="{DD9A8394-855A-4D68-B69C-789E5C77BDA5}" destId="{C987DDE5-0005-41A5-ABE5-2BDF7880358E}" srcOrd="0" destOrd="0" presId="urn:microsoft.com/office/officeart/2005/8/layout/radial3"/>
    <dgm:cxn modelId="{03840C4A-8A00-44A2-9A30-E50B59AB5113}" type="presParOf" srcId="{C987DDE5-0005-41A5-ABE5-2BDF7880358E}" destId="{1CEB3526-9E9D-4E64-AB6F-722DB2B461FE}" srcOrd="0" destOrd="0" presId="urn:microsoft.com/office/officeart/2005/8/layout/radial3"/>
    <dgm:cxn modelId="{64562F82-7002-4870-BC1E-DDF6BD191799}" type="presParOf" srcId="{C987DDE5-0005-41A5-ABE5-2BDF7880358E}" destId="{AD33ABAB-71AB-4DBB-A22C-C42B8A99C846}" srcOrd="1" destOrd="0" presId="urn:microsoft.com/office/officeart/2005/8/layout/radial3"/>
    <dgm:cxn modelId="{5738D7D1-CCC6-434C-BEE2-A1D7CEFF38DD}" type="presParOf" srcId="{C987DDE5-0005-41A5-ABE5-2BDF7880358E}" destId="{FD3739E2-89C7-4BE8-8817-5463A3B58518}" srcOrd="2" destOrd="0" presId="urn:microsoft.com/office/officeart/2005/8/layout/radial3"/>
    <dgm:cxn modelId="{0966CE8F-3EBB-4E61-BFC3-1B43B57C4A2A}" type="presParOf" srcId="{C987DDE5-0005-41A5-ABE5-2BDF7880358E}" destId="{9AC3F877-033F-48FE-9D33-853EF68059AA}" srcOrd="3" destOrd="0" presId="urn:microsoft.com/office/officeart/2005/8/layout/radial3"/>
    <dgm:cxn modelId="{10D9888A-1C64-41A6-9E9F-453713042C7D}" type="presParOf" srcId="{C987DDE5-0005-41A5-ABE5-2BDF7880358E}" destId="{5AF9B56B-1C16-445F-9C28-4CBE7EFEAC32}" srcOrd="4" destOrd="0" presId="urn:microsoft.com/office/officeart/2005/8/layout/radial3"/>
    <dgm:cxn modelId="{723B2869-EE18-419B-8A1E-2E50E59F310A}" type="presParOf" srcId="{C987DDE5-0005-41A5-ABE5-2BDF7880358E}" destId="{C476DF7E-0B59-4E22-902A-A3A3A2FC9FF5}" srcOrd="5" destOrd="0" presId="urn:microsoft.com/office/officeart/2005/8/layout/radial3"/>
    <dgm:cxn modelId="{C3377C05-8B09-4042-8A3D-31C18F7C5902}" type="presParOf" srcId="{C987DDE5-0005-41A5-ABE5-2BDF7880358E}" destId="{343B10E3-5C33-4D4D-BB8F-C62323C2897B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777225-6FAB-48EF-BD09-841995519FA5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74A4F6-11D3-4D2E-A02D-7D451810AA8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АООП </a:t>
          </a:r>
        </a:p>
        <a:p>
          <a:r>
            <a:rPr lang="ru-RU" b="1" dirty="0" smtClean="0">
              <a:solidFill>
                <a:schemeClr val="tx1"/>
              </a:solidFill>
            </a:rPr>
            <a:t>ЗПР</a:t>
          </a:r>
          <a:endParaRPr lang="ru-RU" b="1" dirty="0">
            <a:solidFill>
              <a:schemeClr val="tx1"/>
            </a:solidFill>
          </a:endParaRPr>
        </a:p>
      </dgm:t>
    </dgm:pt>
    <dgm:pt modelId="{478B0DAB-9767-4EB5-9E3A-8BBD948A91CF}" type="parTrans" cxnId="{93C6BE68-7EC0-4B09-9BD1-AB5E81E77078}">
      <dgm:prSet/>
      <dgm:spPr/>
      <dgm:t>
        <a:bodyPr/>
        <a:lstStyle/>
        <a:p>
          <a:endParaRPr lang="ru-RU"/>
        </a:p>
      </dgm:t>
    </dgm:pt>
    <dgm:pt modelId="{7CDED9BF-8C90-4347-9E61-7C700E5CC998}" type="sibTrans" cxnId="{93C6BE68-7EC0-4B09-9BD1-AB5E81E77078}">
      <dgm:prSet/>
      <dgm:spPr/>
      <dgm:t>
        <a:bodyPr/>
        <a:lstStyle/>
        <a:p>
          <a:endParaRPr lang="ru-RU"/>
        </a:p>
      </dgm:t>
    </dgm:pt>
    <dgm:pt modelId="{E0B9677B-4F3F-4871-B621-A60C01723633}">
      <dgm:prSet phldrT="[Текст]" custT="1"/>
      <dgm:spPr/>
      <dgm:t>
        <a:bodyPr/>
        <a:lstStyle/>
        <a:p>
          <a:r>
            <a:rPr lang="ru-RU" sz="1700" dirty="0" smtClean="0"/>
            <a:t>АООП НОО ЗПР 7.1</a:t>
          </a:r>
          <a:endParaRPr lang="ru-RU" sz="1700" dirty="0"/>
        </a:p>
      </dgm:t>
    </dgm:pt>
    <dgm:pt modelId="{671A449C-4B99-493A-A313-7036E10CA474}" type="parTrans" cxnId="{93F556CE-0C56-4054-894A-08C872DB0FC9}">
      <dgm:prSet/>
      <dgm:spPr/>
      <dgm:t>
        <a:bodyPr/>
        <a:lstStyle/>
        <a:p>
          <a:endParaRPr lang="ru-RU"/>
        </a:p>
      </dgm:t>
    </dgm:pt>
    <dgm:pt modelId="{4FB7B91F-CFAA-46AE-83F9-9DE04D5CC3CD}" type="sibTrans" cxnId="{93F556CE-0C56-4054-894A-08C872DB0FC9}">
      <dgm:prSet/>
      <dgm:spPr/>
      <dgm:t>
        <a:bodyPr/>
        <a:lstStyle/>
        <a:p>
          <a:endParaRPr lang="ru-RU"/>
        </a:p>
      </dgm:t>
    </dgm:pt>
    <dgm:pt modelId="{4D646616-8180-40E7-B058-4CC7CBAF8673}">
      <dgm:prSet phldrT="[Текст]" custT="1"/>
      <dgm:spPr/>
      <dgm:t>
        <a:bodyPr/>
        <a:lstStyle/>
        <a:p>
          <a:r>
            <a:rPr lang="ru-RU" sz="1700" dirty="0" smtClean="0"/>
            <a:t>АООП НОО ЗПР 7.2</a:t>
          </a:r>
          <a:endParaRPr lang="ru-RU" sz="1700" dirty="0"/>
        </a:p>
      </dgm:t>
    </dgm:pt>
    <dgm:pt modelId="{730B60F9-9064-4C8C-B042-B810D9862217}" type="parTrans" cxnId="{E001281D-567C-4958-BD17-417A5D25C6B4}">
      <dgm:prSet/>
      <dgm:spPr/>
      <dgm:t>
        <a:bodyPr/>
        <a:lstStyle/>
        <a:p>
          <a:endParaRPr lang="ru-RU"/>
        </a:p>
      </dgm:t>
    </dgm:pt>
    <dgm:pt modelId="{A76DDBCB-70ED-4C84-AAE2-8B165AEAE97A}" type="sibTrans" cxnId="{E001281D-567C-4958-BD17-417A5D25C6B4}">
      <dgm:prSet/>
      <dgm:spPr/>
      <dgm:t>
        <a:bodyPr/>
        <a:lstStyle/>
        <a:p>
          <a:endParaRPr lang="ru-RU"/>
        </a:p>
      </dgm:t>
    </dgm:pt>
    <dgm:pt modelId="{4C472592-CEFC-4A22-B4C7-19ECA6AAA88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АООП</a:t>
          </a:r>
        </a:p>
        <a:p>
          <a:r>
            <a:rPr lang="ru-RU" b="1" dirty="0" smtClean="0">
              <a:solidFill>
                <a:schemeClr val="tx1"/>
              </a:solidFill>
            </a:rPr>
            <a:t> обучающиеся с УО</a:t>
          </a:r>
          <a:endParaRPr lang="ru-RU" b="1" dirty="0">
            <a:solidFill>
              <a:schemeClr val="tx1"/>
            </a:solidFill>
          </a:endParaRPr>
        </a:p>
      </dgm:t>
    </dgm:pt>
    <dgm:pt modelId="{E6B1F615-3EB9-4CA9-94D5-7F926D0A33EC}" type="parTrans" cxnId="{80F36C5D-C4ED-4CA0-8262-94BF1D917FC8}">
      <dgm:prSet/>
      <dgm:spPr/>
      <dgm:t>
        <a:bodyPr/>
        <a:lstStyle/>
        <a:p>
          <a:endParaRPr lang="ru-RU"/>
        </a:p>
      </dgm:t>
    </dgm:pt>
    <dgm:pt modelId="{C17C9B21-CD37-4319-B309-A080A2E19612}" type="sibTrans" cxnId="{80F36C5D-C4ED-4CA0-8262-94BF1D917FC8}">
      <dgm:prSet/>
      <dgm:spPr/>
      <dgm:t>
        <a:bodyPr/>
        <a:lstStyle/>
        <a:p>
          <a:endParaRPr lang="ru-RU"/>
        </a:p>
      </dgm:t>
    </dgm:pt>
    <dgm:pt modelId="{6DCF52C6-8458-4F48-819F-57978E943C7D}">
      <dgm:prSet phldrT="[Текст]"/>
      <dgm:spPr/>
      <dgm:t>
        <a:bodyPr/>
        <a:lstStyle/>
        <a:p>
          <a:r>
            <a:rPr lang="ru-RU" dirty="0" smtClean="0"/>
            <a:t>АООП Вариант 1 (легкая УО)</a:t>
          </a:r>
          <a:endParaRPr lang="ru-RU" dirty="0"/>
        </a:p>
      </dgm:t>
    </dgm:pt>
    <dgm:pt modelId="{8032BBEA-1DCB-417E-BFE1-68D683A7CA31}" type="parTrans" cxnId="{6A0DA42F-27BB-4221-A65C-DD7DD3DA3B35}">
      <dgm:prSet/>
      <dgm:spPr/>
      <dgm:t>
        <a:bodyPr/>
        <a:lstStyle/>
        <a:p>
          <a:endParaRPr lang="ru-RU"/>
        </a:p>
      </dgm:t>
    </dgm:pt>
    <dgm:pt modelId="{060FF459-A8E7-42DC-B4A5-25C945DF45C6}" type="sibTrans" cxnId="{6A0DA42F-27BB-4221-A65C-DD7DD3DA3B35}">
      <dgm:prSet/>
      <dgm:spPr/>
      <dgm:t>
        <a:bodyPr/>
        <a:lstStyle/>
        <a:p>
          <a:endParaRPr lang="ru-RU"/>
        </a:p>
      </dgm:t>
    </dgm:pt>
    <dgm:pt modelId="{5010F1CE-671E-4C21-8998-803B5E2B6B74}">
      <dgm:prSet phldrT="[Текст]"/>
      <dgm:spPr/>
      <dgm:t>
        <a:bodyPr/>
        <a:lstStyle/>
        <a:p>
          <a:r>
            <a:rPr lang="ru-RU" dirty="0" smtClean="0"/>
            <a:t>АООП Вариант 2 (умеренная, тяжелая УО) СИПР </a:t>
          </a:r>
          <a:endParaRPr lang="ru-RU" dirty="0"/>
        </a:p>
      </dgm:t>
    </dgm:pt>
    <dgm:pt modelId="{6CAEB8AB-A02B-4233-978D-A26E29EB9A87}" type="parTrans" cxnId="{A1D60A31-1348-46E9-BCDA-3C9AE7BB6F3E}">
      <dgm:prSet/>
      <dgm:spPr/>
      <dgm:t>
        <a:bodyPr/>
        <a:lstStyle/>
        <a:p>
          <a:endParaRPr lang="ru-RU"/>
        </a:p>
      </dgm:t>
    </dgm:pt>
    <dgm:pt modelId="{F55A447F-ACEF-4B7D-A436-20220EAA53EC}" type="sibTrans" cxnId="{A1D60A31-1348-46E9-BCDA-3C9AE7BB6F3E}">
      <dgm:prSet/>
      <dgm:spPr/>
      <dgm:t>
        <a:bodyPr/>
        <a:lstStyle/>
        <a:p>
          <a:endParaRPr lang="ru-RU"/>
        </a:p>
      </dgm:t>
    </dgm:pt>
    <dgm:pt modelId="{91F62FBE-C7BF-4C12-BD08-F63E0EC6715B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ООП НОО</a:t>
          </a:r>
          <a:endParaRPr lang="ru-RU" b="1" dirty="0">
            <a:solidFill>
              <a:schemeClr val="tx1"/>
            </a:solidFill>
          </a:endParaRPr>
        </a:p>
      </dgm:t>
    </dgm:pt>
    <dgm:pt modelId="{97145723-A604-46F3-AAE6-C790F67F184D}" type="parTrans" cxnId="{60B6F792-4EBF-4723-A95E-81D5C513277D}">
      <dgm:prSet/>
      <dgm:spPr/>
      <dgm:t>
        <a:bodyPr/>
        <a:lstStyle/>
        <a:p>
          <a:endParaRPr lang="ru-RU"/>
        </a:p>
      </dgm:t>
    </dgm:pt>
    <dgm:pt modelId="{54E6C342-89F2-425D-8FB1-81625F64C606}" type="sibTrans" cxnId="{60B6F792-4EBF-4723-A95E-81D5C513277D}">
      <dgm:prSet/>
      <dgm:spPr/>
      <dgm:t>
        <a:bodyPr/>
        <a:lstStyle/>
        <a:p>
          <a:endParaRPr lang="ru-RU"/>
        </a:p>
      </dgm:t>
    </dgm:pt>
    <dgm:pt modelId="{DDFD35CB-7C9F-4302-B08D-35924DC9F88C}">
      <dgm:prSet phldrT="[Текст]" custT="1"/>
      <dgm:spPr/>
      <dgm:t>
        <a:bodyPr/>
        <a:lstStyle/>
        <a:p>
          <a:endParaRPr lang="ru-RU" sz="1700" dirty="0"/>
        </a:p>
      </dgm:t>
    </dgm:pt>
    <dgm:pt modelId="{8066AE58-6102-4502-8E20-D68875A18848}" type="parTrans" cxnId="{0A93BC73-1C21-4DE3-80AF-9ECE60206D7A}">
      <dgm:prSet/>
      <dgm:spPr/>
    </dgm:pt>
    <dgm:pt modelId="{AD243349-6AF6-454A-BBF5-AA0C4696F558}" type="sibTrans" cxnId="{0A93BC73-1C21-4DE3-80AF-9ECE60206D7A}">
      <dgm:prSet/>
      <dgm:spPr/>
    </dgm:pt>
    <dgm:pt modelId="{4777A69D-3971-493D-90D2-B8C13C31A7A7}" type="pres">
      <dgm:prSet presAssocID="{84777225-6FAB-48EF-BD09-841995519F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E17577-4DD4-43A4-884B-1DFD6BEA37BE}" type="pres">
      <dgm:prSet presAssocID="{91F62FBE-C7BF-4C12-BD08-F63E0EC6715B}" presName="composite" presStyleCnt="0"/>
      <dgm:spPr/>
    </dgm:pt>
    <dgm:pt modelId="{B0ED60CE-B7BC-4C59-AFE0-2108D227B632}" type="pres">
      <dgm:prSet presAssocID="{91F62FBE-C7BF-4C12-BD08-F63E0EC6715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0ED8E-942D-4D39-8E04-8643C2764909}" type="pres">
      <dgm:prSet presAssocID="{91F62FBE-C7BF-4C12-BD08-F63E0EC6715B}" presName="desTx" presStyleLbl="alignAccFollowNode1" presStyleIdx="0" presStyleCnt="3">
        <dgm:presLayoutVars>
          <dgm:bulletEnabled val="1"/>
        </dgm:presLayoutVars>
      </dgm:prSet>
      <dgm:spPr/>
    </dgm:pt>
    <dgm:pt modelId="{DA364B71-14DE-4E07-87DC-F2C55DB8AEE2}" type="pres">
      <dgm:prSet presAssocID="{54E6C342-89F2-425D-8FB1-81625F64C606}" presName="space" presStyleCnt="0"/>
      <dgm:spPr/>
    </dgm:pt>
    <dgm:pt modelId="{DAE0A9BE-3D6B-46A8-922D-5084EB78DD35}" type="pres">
      <dgm:prSet presAssocID="{5F74A4F6-11D3-4D2E-A02D-7D451810AA87}" presName="composite" presStyleCnt="0"/>
      <dgm:spPr/>
    </dgm:pt>
    <dgm:pt modelId="{19677BA7-8A00-469A-B111-60B9CF772797}" type="pres">
      <dgm:prSet presAssocID="{5F74A4F6-11D3-4D2E-A02D-7D451810AA8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C9084-BCB8-44E7-8B82-C5912371B155}" type="pres">
      <dgm:prSet presAssocID="{5F74A4F6-11D3-4D2E-A02D-7D451810AA8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CE3CA-EF52-48DF-8EC3-B3320E25356D}" type="pres">
      <dgm:prSet presAssocID="{7CDED9BF-8C90-4347-9E61-7C700E5CC998}" presName="space" presStyleCnt="0"/>
      <dgm:spPr/>
    </dgm:pt>
    <dgm:pt modelId="{991D7AFB-5608-4ED4-BCDA-DC6F0F8C5228}" type="pres">
      <dgm:prSet presAssocID="{4C472592-CEFC-4A22-B4C7-19ECA6AAA883}" presName="composite" presStyleCnt="0"/>
      <dgm:spPr/>
    </dgm:pt>
    <dgm:pt modelId="{0AA9C17A-A334-489E-8BD2-279663FDEDFE}" type="pres">
      <dgm:prSet presAssocID="{4C472592-CEFC-4A22-B4C7-19ECA6AAA88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F89B5-4070-4E1F-9D14-4E44D19C0BF0}" type="pres">
      <dgm:prSet presAssocID="{4C472592-CEFC-4A22-B4C7-19ECA6AAA88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160510-C5BA-4B41-AB80-7628E5012C77}" type="presOf" srcId="{84777225-6FAB-48EF-BD09-841995519FA5}" destId="{4777A69D-3971-493D-90D2-B8C13C31A7A7}" srcOrd="0" destOrd="0" presId="urn:microsoft.com/office/officeart/2005/8/layout/hList1"/>
    <dgm:cxn modelId="{CCC25D0D-5CC0-4445-84E8-C769E9389553}" type="presOf" srcId="{4D646616-8180-40E7-B058-4CC7CBAF8673}" destId="{C29C9084-BCB8-44E7-8B82-C5912371B155}" srcOrd="0" destOrd="2" presId="urn:microsoft.com/office/officeart/2005/8/layout/hList1"/>
    <dgm:cxn modelId="{15D59A65-3772-461D-A957-FE7912AE2C1D}" type="presOf" srcId="{5010F1CE-671E-4C21-8998-803B5E2B6B74}" destId="{9A1F89B5-4070-4E1F-9D14-4E44D19C0BF0}" srcOrd="0" destOrd="1" presId="urn:microsoft.com/office/officeart/2005/8/layout/hList1"/>
    <dgm:cxn modelId="{363871E0-0117-4F46-9BBC-682C35FDE15D}" type="presOf" srcId="{6DCF52C6-8458-4F48-819F-57978E943C7D}" destId="{9A1F89B5-4070-4E1F-9D14-4E44D19C0BF0}" srcOrd="0" destOrd="0" presId="urn:microsoft.com/office/officeart/2005/8/layout/hList1"/>
    <dgm:cxn modelId="{E001281D-567C-4958-BD17-417A5D25C6B4}" srcId="{5F74A4F6-11D3-4D2E-A02D-7D451810AA87}" destId="{4D646616-8180-40E7-B058-4CC7CBAF8673}" srcOrd="2" destOrd="0" parTransId="{730B60F9-9064-4C8C-B042-B810D9862217}" sibTransId="{A76DDBCB-70ED-4C84-AAE2-8B165AEAE97A}"/>
    <dgm:cxn modelId="{93F556CE-0C56-4054-894A-08C872DB0FC9}" srcId="{5F74A4F6-11D3-4D2E-A02D-7D451810AA87}" destId="{E0B9677B-4F3F-4871-B621-A60C01723633}" srcOrd="0" destOrd="0" parTransId="{671A449C-4B99-493A-A313-7036E10CA474}" sibTransId="{4FB7B91F-CFAA-46AE-83F9-9DE04D5CC3CD}"/>
    <dgm:cxn modelId="{C4E87B25-D419-4EEB-8EA1-E323A5821088}" type="presOf" srcId="{5F74A4F6-11D3-4D2E-A02D-7D451810AA87}" destId="{19677BA7-8A00-469A-B111-60B9CF772797}" srcOrd="0" destOrd="0" presId="urn:microsoft.com/office/officeart/2005/8/layout/hList1"/>
    <dgm:cxn modelId="{8A4EF2B0-D021-419D-891B-062940B2B616}" type="presOf" srcId="{91F62FBE-C7BF-4C12-BD08-F63E0EC6715B}" destId="{B0ED60CE-B7BC-4C59-AFE0-2108D227B632}" srcOrd="0" destOrd="0" presId="urn:microsoft.com/office/officeart/2005/8/layout/hList1"/>
    <dgm:cxn modelId="{46D40124-3971-477B-9944-F06B00604F9A}" type="presOf" srcId="{4C472592-CEFC-4A22-B4C7-19ECA6AAA883}" destId="{0AA9C17A-A334-489E-8BD2-279663FDEDFE}" srcOrd="0" destOrd="0" presId="urn:microsoft.com/office/officeart/2005/8/layout/hList1"/>
    <dgm:cxn modelId="{A1D60A31-1348-46E9-BCDA-3C9AE7BB6F3E}" srcId="{4C472592-CEFC-4A22-B4C7-19ECA6AAA883}" destId="{5010F1CE-671E-4C21-8998-803B5E2B6B74}" srcOrd="1" destOrd="0" parTransId="{6CAEB8AB-A02B-4233-978D-A26E29EB9A87}" sibTransId="{F55A447F-ACEF-4B7D-A436-20220EAA53EC}"/>
    <dgm:cxn modelId="{93C6BE68-7EC0-4B09-9BD1-AB5E81E77078}" srcId="{84777225-6FAB-48EF-BD09-841995519FA5}" destId="{5F74A4F6-11D3-4D2E-A02D-7D451810AA87}" srcOrd="1" destOrd="0" parTransId="{478B0DAB-9767-4EB5-9E3A-8BBD948A91CF}" sibTransId="{7CDED9BF-8C90-4347-9E61-7C700E5CC998}"/>
    <dgm:cxn modelId="{0A93BC73-1C21-4DE3-80AF-9ECE60206D7A}" srcId="{5F74A4F6-11D3-4D2E-A02D-7D451810AA87}" destId="{DDFD35CB-7C9F-4302-B08D-35924DC9F88C}" srcOrd="1" destOrd="0" parTransId="{8066AE58-6102-4502-8E20-D68875A18848}" sibTransId="{AD243349-6AF6-454A-BBF5-AA0C4696F558}"/>
    <dgm:cxn modelId="{F924A5BD-674E-46B4-9120-ABC72CBDD464}" type="presOf" srcId="{DDFD35CB-7C9F-4302-B08D-35924DC9F88C}" destId="{C29C9084-BCB8-44E7-8B82-C5912371B155}" srcOrd="0" destOrd="1" presId="urn:microsoft.com/office/officeart/2005/8/layout/hList1"/>
    <dgm:cxn modelId="{80F36C5D-C4ED-4CA0-8262-94BF1D917FC8}" srcId="{84777225-6FAB-48EF-BD09-841995519FA5}" destId="{4C472592-CEFC-4A22-B4C7-19ECA6AAA883}" srcOrd="2" destOrd="0" parTransId="{E6B1F615-3EB9-4CA9-94D5-7F926D0A33EC}" sibTransId="{C17C9B21-CD37-4319-B309-A080A2E19612}"/>
    <dgm:cxn modelId="{473903D6-4C9C-470B-836A-AC5E4FE31993}" type="presOf" srcId="{E0B9677B-4F3F-4871-B621-A60C01723633}" destId="{C29C9084-BCB8-44E7-8B82-C5912371B155}" srcOrd="0" destOrd="0" presId="urn:microsoft.com/office/officeart/2005/8/layout/hList1"/>
    <dgm:cxn modelId="{6A0DA42F-27BB-4221-A65C-DD7DD3DA3B35}" srcId="{4C472592-CEFC-4A22-B4C7-19ECA6AAA883}" destId="{6DCF52C6-8458-4F48-819F-57978E943C7D}" srcOrd="0" destOrd="0" parTransId="{8032BBEA-1DCB-417E-BFE1-68D683A7CA31}" sibTransId="{060FF459-A8E7-42DC-B4A5-25C945DF45C6}"/>
    <dgm:cxn modelId="{60B6F792-4EBF-4723-A95E-81D5C513277D}" srcId="{84777225-6FAB-48EF-BD09-841995519FA5}" destId="{91F62FBE-C7BF-4C12-BD08-F63E0EC6715B}" srcOrd="0" destOrd="0" parTransId="{97145723-A604-46F3-AAE6-C790F67F184D}" sibTransId="{54E6C342-89F2-425D-8FB1-81625F64C606}"/>
    <dgm:cxn modelId="{2CC2106B-83E2-4AE2-A93A-F97B26AA6A62}" type="presParOf" srcId="{4777A69D-3971-493D-90D2-B8C13C31A7A7}" destId="{09E17577-4DD4-43A4-884B-1DFD6BEA37BE}" srcOrd="0" destOrd="0" presId="urn:microsoft.com/office/officeart/2005/8/layout/hList1"/>
    <dgm:cxn modelId="{97A0E1AB-4E0C-43CE-8239-18DC2EEC4845}" type="presParOf" srcId="{09E17577-4DD4-43A4-884B-1DFD6BEA37BE}" destId="{B0ED60CE-B7BC-4C59-AFE0-2108D227B632}" srcOrd="0" destOrd="0" presId="urn:microsoft.com/office/officeart/2005/8/layout/hList1"/>
    <dgm:cxn modelId="{E140CB63-0BFF-43EA-928F-D485EFCCBA61}" type="presParOf" srcId="{09E17577-4DD4-43A4-884B-1DFD6BEA37BE}" destId="{9310ED8E-942D-4D39-8E04-8643C2764909}" srcOrd="1" destOrd="0" presId="urn:microsoft.com/office/officeart/2005/8/layout/hList1"/>
    <dgm:cxn modelId="{B201F771-4BFE-4805-90A2-BB2B39EBE449}" type="presParOf" srcId="{4777A69D-3971-493D-90D2-B8C13C31A7A7}" destId="{DA364B71-14DE-4E07-87DC-F2C55DB8AEE2}" srcOrd="1" destOrd="0" presId="urn:microsoft.com/office/officeart/2005/8/layout/hList1"/>
    <dgm:cxn modelId="{4A5BBEE3-96D9-47A7-9C12-0C3FFBF95820}" type="presParOf" srcId="{4777A69D-3971-493D-90D2-B8C13C31A7A7}" destId="{DAE0A9BE-3D6B-46A8-922D-5084EB78DD35}" srcOrd="2" destOrd="0" presId="urn:microsoft.com/office/officeart/2005/8/layout/hList1"/>
    <dgm:cxn modelId="{B9C9274A-10E8-4E73-BF88-20C448242A6D}" type="presParOf" srcId="{DAE0A9BE-3D6B-46A8-922D-5084EB78DD35}" destId="{19677BA7-8A00-469A-B111-60B9CF772797}" srcOrd="0" destOrd="0" presId="urn:microsoft.com/office/officeart/2005/8/layout/hList1"/>
    <dgm:cxn modelId="{BC553A28-6409-410E-90A0-D3012184598A}" type="presParOf" srcId="{DAE0A9BE-3D6B-46A8-922D-5084EB78DD35}" destId="{C29C9084-BCB8-44E7-8B82-C5912371B155}" srcOrd="1" destOrd="0" presId="urn:microsoft.com/office/officeart/2005/8/layout/hList1"/>
    <dgm:cxn modelId="{C5403915-FF3A-467D-A710-D8B00474326C}" type="presParOf" srcId="{4777A69D-3971-493D-90D2-B8C13C31A7A7}" destId="{965CE3CA-EF52-48DF-8EC3-B3320E25356D}" srcOrd="3" destOrd="0" presId="urn:microsoft.com/office/officeart/2005/8/layout/hList1"/>
    <dgm:cxn modelId="{C113C58F-3D52-483E-BBB5-DAF90EFE2D0C}" type="presParOf" srcId="{4777A69D-3971-493D-90D2-B8C13C31A7A7}" destId="{991D7AFB-5608-4ED4-BCDA-DC6F0F8C5228}" srcOrd="4" destOrd="0" presId="urn:microsoft.com/office/officeart/2005/8/layout/hList1"/>
    <dgm:cxn modelId="{35AA7EC5-10B0-4B72-818C-D39FC8772114}" type="presParOf" srcId="{991D7AFB-5608-4ED4-BCDA-DC6F0F8C5228}" destId="{0AA9C17A-A334-489E-8BD2-279663FDEDFE}" srcOrd="0" destOrd="0" presId="urn:microsoft.com/office/officeart/2005/8/layout/hList1"/>
    <dgm:cxn modelId="{347D9138-DBCF-44C7-9004-81976E066DCD}" type="presParOf" srcId="{991D7AFB-5608-4ED4-BCDA-DC6F0F8C5228}" destId="{9A1F89B5-4070-4E1F-9D14-4E44D19C0B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6DDA3C-4845-4F52-8B97-EBB8D240D6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9A7F2F-D123-4DD0-AA08-155837ED01FC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Формы дифференциации</a:t>
          </a:r>
          <a:endParaRPr lang="ru-RU" sz="2800" b="1" dirty="0">
            <a:solidFill>
              <a:schemeClr val="tx1"/>
            </a:solidFill>
          </a:endParaRPr>
        </a:p>
      </dgm:t>
    </dgm:pt>
    <dgm:pt modelId="{0E547236-45D6-4378-9547-3C0A81BD070E}" type="parTrans" cxnId="{D66E5008-27C8-4E03-981F-D4CF6023DC31}">
      <dgm:prSet/>
      <dgm:spPr/>
      <dgm:t>
        <a:bodyPr/>
        <a:lstStyle/>
        <a:p>
          <a:endParaRPr lang="ru-RU"/>
        </a:p>
      </dgm:t>
    </dgm:pt>
    <dgm:pt modelId="{1175AECA-7C27-48B9-BF9E-BDBB99E5BDCE}" type="sibTrans" cxnId="{D66E5008-27C8-4E03-981F-D4CF6023DC31}">
      <dgm:prSet/>
      <dgm:spPr/>
      <dgm:t>
        <a:bodyPr/>
        <a:lstStyle/>
        <a:p>
          <a:endParaRPr lang="ru-RU"/>
        </a:p>
      </dgm:t>
    </dgm:pt>
    <dgm:pt modelId="{AFAB0072-9014-448B-957D-4F68DFBFF2EA}">
      <dgm:prSet phldrT="[Текст]" custT="1"/>
      <dgm:spPr/>
      <dgm:t>
        <a:bodyPr/>
        <a:lstStyle/>
        <a:p>
          <a:r>
            <a:rPr lang="ru-RU" sz="2000" dirty="0" smtClean="0"/>
            <a:t>Общеобразовательные классы</a:t>
          </a:r>
          <a:endParaRPr lang="ru-RU" sz="2000" dirty="0"/>
        </a:p>
      </dgm:t>
    </dgm:pt>
    <dgm:pt modelId="{E1688E48-D54B-4CB7-AB76-4F82809396AD}" type="parTrans" cxnId="{59DF4224-FC67-4893-8BF9-3EE29933CF27}">
      <dgm:prSet/>
      <dgm:spPr/>
      <dgm:t>
        <a:bodyPr/>
        <a:lstStyle/>
        <a:p>
          <a:endParaRPr lang="ru-RU"/>
        </a:p>
      </dgm:t>
    </dgm:pt>
    <dgm:pt modelId="{C858EEA4-C33E-49B5-A46C-0F59EB1CEAE6}" type="sibTrans" cxnId="{59DF4224-FC67-4893-8BF9-3EE29933CF27}">
      <dgm:prSet/>
      <dgm:spPr/>
      <dgm:t>
        <a:bodyPr/>
        <a:lstStyle/>
        <a:p>
          <a:endParaRPr lang="ru-RU"/>
        </a:p>
      </dgm:t>
    </dgm:pt>
    <dgm:pt modelId="{86190CF0-A72A-450D-819C-B4A83664484F}">
      <dgm:prSet phldrT="[Текст]" custT="1"/>
      <dgm:spPr/>
      <dgm:t>
        <a:bodyPr/>
        <a:lstStyle/>
        <a:p>
          <a:r>
            <a:rPr lang="ru-RU" sz="2000" dirty="0" smtClean="0"/>
            <a:t>Инклюзивные классы</a:t>
          </a:r>
          <a:endParaRPr lang="ru-RU" sz="2000" dirty="0"/>
        </a:p>
      </dgm:t>
    </dgm:pt>
    <dgm:pt modelId="{3D110D76-77BE-420E-9B71-C98F02135B8E}" type="parTrans" cxnId="{1B7F0DA4-E6D7-4FE9-81CB-E63988BD9882}">
      <dgm:prSet/>
      <dgm:spPr/>
      <dgm:t>
        <a:bodyPr/>
        <a:lstStyle/>
        <a:p>
          <a:endParaRPr lang="ru-RU"/>
        </a:p>
      </dgm:t>
    </dgm:pt>
    <dgm:pt modelId="{3B1C7D73-0A64-42E6-9B72-E5C6FD033E18}" type="sibTrans" cxnId="{1B7F0DA4-E6D7-4FE9-81CB-E63988BD9882}">
      <dgm:prSet/>
      <dgm:spPr/>
      <dgm:t>
        <a:bodyPr/>
        <a:lstStyle/>
        <a:p>
          <a:endParaRPr lang="ru-RU"/>
        </a:p>
      </dgm:t>
    </dgm:pt>
    <dgm:pt modelId="{C002571A-CBEB-4168-A0D6-825E23A87195}">
      <dgm:prSet phldrT="[Текст]" custT="1"/>
      <dgm:spPr/>
      <dgm:t>
        <a:bodyPr/>
        <a:lstStyle/>
        <a:p>
          <a:r>
            <a:rPr lang="ru-RU" sz="2000" dirty="0" smtClean="0"/>
            <a:t>Коррекционные классы</a:t>
          </a:r>
          <a:endParaRPr lang="ru-RU" sz="2000" dirty="0"/>
        </a:p>
      </dgm:t>
    </dgm:pt>
    <dgm:pt modelId="{FD62103A-B95C-42AB-9AE1-42982E1F8C53}" type="parTrans" cxnId="{058713C0-3562-4B8C-A9D7-DF286D97DE69}">
      <dgm:prSet/>
      <dgm:spPr/>
      <dgm:t>
        <a:bodyPr/>
        <a:lstStyle/>
        <a:p>
          <a:endParaRPr lang="ru-RU"/>
        </a:p>
      </dgm:t>
    </dgm:pt>
    <dgm:pt modelId="{78062690-847E-4727-A08F-109379402E2F}" type="sibTrans" cxnId="{058713C0-3562-4B8C-A9D7-DF286D97DE69}">
      <dgm:prSet/>
      <dgm:spPr/>
      <dgm:t>
        <a:bodyPr/>
        <a:lstStyle/>
        <a:p>
          <a:endParaRPr lang="ru-RU"/>
        </a:p>
      </dgm:t>
    </dgm:pt>
    <dgm:pt modelId="{D79D4446-699F-452F-99A2-046A034A6408}">
      <dgm:prSet phldrT="[Текст]" custT="1"/>
      <dgm:spPr/>
      <dgm:t>
        <a:bodyPr/>
        <a:lstStyle/>
        <a:p>
          <a:r>
            <a:rPr lang="ru-RU" sz="2000" dirty="0" smtClean="0"/>
            <a:t>Обучение на дому</a:t>
          </a:r>
          <a:endParaRPr lang="ru-RU" sz="2000" dirty="0"/>
        </a:p>
      </dgm:t>
    </dgm:pt>
    <dgm:pt modelId="{7A80CBD0-70DA-4D67-B040-8CF718F6C698}" type="parTrans" cxnId="{AD334002-BA32-4F76-8B45-B3FB00A79E32}">
      <dgm:prSet/>
      <dgm:spPr/>
      <dgm:t>
        <a:bodyPr/>
        <a:lstStyle/>
        <a:p>
          <a:endParaRPr lang="ru-RU"/>
        </a:p>
      </dgm:t>
    </dgm:pt>
    <dgm:pt modelId="{FCA99D5F-F85A-4661-A29C-8BA2F8A86863}" type="sibTrans" cxnId="{AD334002-BA32-4F76-8B45-B3FB00A79E32}">
      <dgm:prSet/>
      <dgm:spPr/>
      <dgm:t>
        <a:bodyPr/>
        <a:lstStyle/>
        <a:p>
          <a:endParaRPr lang="ru-RU"/>
        </a:p>
      </dgm:t>
    </dgm:pt>
    <dgm:pt modelId="{0932411E-D57E-4053-90EE-06006F339650}">
      <dgm:prSet phldrT="[Текст]" custT="1"/>
      <dgm:spPr/>
      <dgm:t>
        <a:bodyPr/>
        <a:lstStyle/>
        <a:p>
          <a:r>
            <a:rPr lang="ru-RU" sz="2000" dirty="0" smtClean="0"/>
            <a:t>Обучение с использованием дистанционных образовательных технологий</a:t>
          </a:r>
          <a:endParaRPr lang="ru-RU" sz="2000" dirty="0"/>
        </a:p>
      </dgm:t>
    </dgm:pt>
    <dgm:pt modelId="{6314E1C8-B401-45B7-8DF7-6C6E2663A5F0}" type="parTrans" cxnId="{0236691D-8720-461F-B98F-E53114DDB434}">
      <dgm:prSet/>
      <dgm:spPr/>
      <dgm:t>
        <a:bodyPr/>
        <a:lstStyle/>
        <a:p>
          <a:endParaRPr lang="ru-RU"/>
        </a:p>
      </dgm:t>
    </dgm:pt>
    <dgm:pt modelId="{D2AF9237-E187-4559-8FDF-B6C4A0D9A772}" type="sibTrans" cxnId="{0236691D-8720-461F-B98F-E53114DDB434}">
      <dgm:prSet/>
      <dgm:spPr/>
      <dgm:t>
        <a:bodyPr/>
        <a:lstStyle/>
        <a:p>
          <a:endParaRPr lang="ru-RU"/>
        </a:p>
      </dgm:t>
    </dgm:pt>
    <dgm:pt modelId="{165D8128-09F4-4639-8AAC-9DDC785B06AA}" type="pres">
      <dgm:prSet presAssocID="{266DDA3C-4845-4F52-8B97-EBB8D240D6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7C6426-30CA-442A-9886-51B833B3FE92}" type="pres">
      <dgm:prSet presAssocID="{509A7F2F-D123-4DD0-AA08-155837ED01FC}" presName="parentText" presStyleLbl="node1" presStyleIdx="0" presStyleCnt="1" custScaleY="51707" custLinFactNeighborY="-15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2A287-0377-4959-8A93-36613F75B507}" type="pres">
      <dgm:prSet presAssocID="{509A7F2F-D123-4DD0-AA08-155837ED01FC}" presName="childText" presStyleLbl="revTx" presStyleIdx="0" presStyleCnt="1" custLinFactNeighborY="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620C6B-EA31-4C0A-8A0D-D523C2CC1F08}" type="presOf" srcId="{266DDA3C-4845-4F52-8B97-EBB8D240D65B}" destId="{165D8128-09F4-4639-8AAC-9DDC785B06AA}" srcOrd="0" destOrd="0" presId="urn:microsoft.com/office/officeart/2005/8/layout/vList2"/>
    <dgm:cxn modelId="{058713C0-3562-4B8C-A9D7-DF286D97DE69}" srcId="{509A7F2F-D123-4DD0-AA08-155837ED01FC}" destId="{C002571A-CBEB-4168-A0D6-825E23A87195}" srcOrd="2" destOrd="0" parTransId="{FD62103A-B95C-42AB-9AE1-42982E1F8C53}" sibTransId="{78062690-847E-4727-A08F-109379402E2F}"/>
    <dgm:cxn modelId="{755B633E-89FE-41B1-A169-0095B35961BB}" type="presOf" srcId="{86190CF0-A72A-450D-819C-B4A83664484F}" destId="{D312A287-0377-4959-8A93-36613F75B507}" srcOrd="0" destOrd="1" presId="urn:microsoft.com/office/officeart/2005/8/layout/vList2"/>
    <dgm:cxn modelId="{AD334002-BA32-4F76-8B45-B3FB00A79E32}" srcId="{509A7F2F-D123-4DD0-AA08-155837ED01FC}" destId="{D79D4446-699F-452F-99A2-046A034A6408}" srcOrd="3" destOrd="0" parTransId="{7A80CBD0-70DA-4D67-B040-8CF718F6C698}" sibTransId="{FCA99D5F-F85A-4661-A29C-8BA2F8A86863}"/>
    <dgm:cxn modelId="{1FE5BFF8-0FBD-492A-989B-AFD78C91C328}" type="presOf" srcId="{AFAB0072-9014-448B-957D-4F68DFBFF2EA}" destId="{D312A287-0377-4959-8A93-36613F75B507}" srcOrd="0" destOrd="0" presId="urn:microsoft.com/office/officeart/2005/8/layout/vList2"/>
    <dgm:cxn modelId="{59DF4224-FC67-4893-8BF9-3EE29933CF27}" srcId="{509A7F2F-D123-4DD0-AA08-155837ED01FC}" destId="{AFAB0072-9014-448B-957D-4F68DFBFF2EA}" srcOrd="0" destOrd="0" parTransId="{E1688E48-D54B-4CB7-AB76-4F82809396AD}" sibTransId="{C858EEA4-C33E-49B5-A46C-0F59EB1CEAE6}"/>
    <dgm:cxn modelId="{1B7F0DA4-E6D7-4FE9-81CB-E63988BD9882}" srcId="{509A7F2F-D123-4DD0-AA08-155837ED01FC}" destId="{86190CF0-A72A-450D-819C-B4A83664484F}" srcOrd="1" destOrd="0" parTransId="{3D110D76-77BE-420E-9B71-C98F02135B8E}" sibTransId="{3B1C7D73-0A64-42E6-9B72-E5C6FD033E18}"/>
    <dgm:cxn modelId="{3F32A689-7F83-492D-9434-BB4816E18602}" type="presOf" srcId="{D79D4446-699F-452F-99A2-046A034A6408}" destId="{D312A287-0377-4959-8A93-36613F75B507}" srcOrd="0" destOrd="3" presId="urn:microsoft.com/office/officeart/2005/8/layout/vList2"/>
    <dgm:cxn modelId="{F65504F5-7202-4C20-A21B-8D9802056567}" type="presOf" srcId="{0932411E-D57E-4053-90EE-06006F339650}" destId="{D312A287-0377-4959-8A93-36613F75B507}" srcOrd="0" destOrd="4" presId="urn:microsoft.com/office/officeart/2005/8/layout/vList2"/>
    <dgm:cxn modelId="{0E4AB6DF-AEFD-448D-B3D2-C357FA11347E}" type="presOf" srcId="{C002571A-CBEB-4168-A0D6-825E23A87195}" destId="{D312A287-0377-4959-8A93-36613F75B507}" srcOrd="0" destOrd="2" presId="urn:microsoft.com/office/officeart/2005/8/layout/vList2"/>
    <dgm:cxn modelId="{619764CA-E500-4015-8036-71B922BE8D18}" type="presOf" srcId="{509A7F2F-D123-4DD0-AA08-155837ED01FC}" destId="{037C6426-30CA-442A-9886-51B833B3FE92}" srcOrd="0" destOrd="0" presId="urn:microsoft.com/office/officeart/2005/8/layout/vList2"/>
    <dgm:cxn modelId="{0236691D-8720-461F-B98F-E53114DDB434}" srcId="{509A7F2F-D123-4DD0-AA08-155837ED01FC}" destId="{0932411E-D57E-4053-90EE-06006F339650}" srcOrd="4" destOrd="0" parTransId="{6314E1C8-B401-45B7-8DF7-6C6E2663A5F0}" sibTransId="{D2AF9237-E187-4559-8FDF-B6C4A0D9A772}"/>
    <dgm:cxn modelId="{D66E5008-27C8-4E03-981F-D4CF6023DC31}" srcId="{266DDA3C-4845-4F52-8B97-EBB8D240D65B}" destId="{509A7F2F-D123-4DD0-AA08-155837ED01FC}" srcOrd="0" destOrd="0" parTransId="{0E547236-45D6-4378-9547-3C0A81BD070E}" sibTransId="{1175AECA-7C27-48B9-BF9E-BDBB99E5BDCE}"/>
    <dgm:cxn modelId="{26D1B5A1-B23F-47F7-B02E-ED1230F0E256}" type="presParOf" srcId="{165D8128-09F4-4639-8AAC-9DDC785B06AA}" destId="{037C6426-30CA-442A-9886-51B833B3FE92}" srcOrd="0" destOrd="0" presId="urn:microsoft.com/office/officeart/2005/8/layout/vList2"/>
    <dgm:cxn modelId="{BF467009-3544-4D42-BDF5-667FB124D97A}" type="presParOf" srcId="{165D8128-09F4-4639-8AAC-9DDC785B06AA}" destId="{D312A287-0377-4959-8A93-36613F75B50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B3526-9E9D-4E64-AB6F-722DB2B461FE}">
      <dsp:nvSpPr>
        <dsp:cNvPr id="0" name=""/>
        <dsp:cNvSpPr/>
      </dsp:nvSpPr>
      <dsp:spPr>
        <a:xfrm>
          <a:off x="3705660" y="1664523"/>
          <a:ext cx="3689516" cy="36895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 smtClean="0"/>
            <a:t>Ребенок</a:t>
          </a:r>
          <a:endParaRPr lang="ru-RU" sz="4000" b="0" kern="1200" dirty="0"/>
        </a:p>
      </dsp:txBody>
      <dsp:txXfrm>
        <a:off x="4245977" y="2204840"/>
        <a:ext cx="2608882" cy="2608882"/>
      </dsp:txXfrm>
    </dsp:sp>
    <dsp:sp modelId="{AD33ABAB-71AB-4DBB-A22C-C42B8A99C846}">
      <dsp:nvSpPr>
        <dsp:cNvPr id="0" name=""/>
        <dsp:cNvSpPr/>
      </dsp:nvSpPr>
      <dsp:spPr>
        <a:xfrm>
          <a:off x="4412356" y="121691"/>
          <a:ext cx="2114775" cy="18447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/>
            <a:t>Психологичес</a:t>
          </a:r>
          <a:r>
            <a:rPr lang="ru-RU" sz="1300" b="1" kern="1200" dirty="0" smtClean="0"/>
            <a:t>-кое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здоровье</a:t>
          </a:r>
          <a:endParaRPr lang="ru-RU" sz="1300" b="1" kern="1200" dirty="0"/>
        </a:p>
      </dsp:txBody>
      <dsp:txXfrm>
        <a:off x="4722058" y="391850"/>
        <a:ext cx="1495371" cy="1304440"/>
      </dsp:txXfrm>
    </dsp:sp>
    <dsp:sp modelId="{FD3739E2-89C7-4BE8-8817-5463A3B58518}">
      <dsp:nvSpPr>
        <dsp:cNvPr id="0" name=""/>
        <dsp:cNvSpPr/>
      </dsp:nvSpPr>
      <dsp:spPr>
        <a:xfrm>
          <a:off x="6593061" y="1156989"/>
          <a:ext cx="2045228" cy="18447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Физический аспект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 здоровья</a:t>
          </a:r>
          <a:endParaRPr lang="ru-RU" sz="1300" b="1" kern="1200" dirty="0"/>
        </a:p>
      </dsp:txBody>
      <dsp:txXfrm>
        <a:off x="6892578" y="1427148"/>
        <a:ext cx="1446194" cy="1304440"/>
      </dsp:txXfrm>
    </dsp:sp>
    <dsp:sp modelId="{9AC3F877-033F-48FE-9D33-853EF68059AA}">
      <dsp:nvSpPr>
        <dsp:cNvPr id="0" name=""/>
        <dsp:cNvSpPr/>
      </dsp:nvSpPr>
      <dsp:spPr>
        <a:xfrm>
          <a:off x="6836994" y="3528075"/>
          <a:ext cx="2033181" cy="18447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/>
            <a:t>Интеллектуаль-ный</a:t>
          </a:r>
          <a:r>
            <a:rPr lang="ru-RU" sz="1300" b="1" kern="1200" dirty="0" smtClean="0"/>
            <a:t> аспект здоровья</a:t>
          </a:r>
          <a:endParaRPr lang="ru-RU" sz="1300" b="1" kern="1200" dirty="0"/>
        </a:p>
      </dsp:txBody>
      <dsp:txXfrm>
        <a:off x="7134746" y="3798234"/>
        <a:ext cx="1437677" cy="1304440"/>
      </dsp:txXfrm>
    </dsp:sp>
    <dsp:sp modelId="{5AF9B56B-1C16-445F-9C28-4CBE7EFEAC32}">
      <dsp:nvSpPr>
        <dsp:cNvPr id="0" name=""/>
        <dsp:cNvSpPr/>
      </dsp:nvSpPr>
      <dsp:spPr>
        <a:xfrm>
          <a:off x="4589560" y="4806764"/>
          <a:ext cx="2026928" cy="18447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/>
            <a:t>Эмоциональ-ный</a:t>
          </a:r>
          <a:r>
            <a:rPr lang="ru-RU" sz="1300" b="1" kern="1200" dirty="0" smtClean="0"/>
            <a:t> аспект здоровья</a:t>
          </a:r>
          <a:endParaRPr lang="ru-RU" sz="1300" b="1" kern="1200" dirty="0"/>
        </a:p>
      </dsp:txBody>
      <dsp:txXfrm>
        <a:off x="4886397" y="5076923"/>
        <a:ext cx="1433254" cy="1304440"/>
      </dsp:txXfrm>
    </dsp:sp>
    <dsp:sp modelId="{C476DF7E-0B59-4E22-902A-A3A3A2FC9FF5}">
      <dsp:nvSpPr>
        <dsp:cNvPr id="0" name=""/>
        <dsp:cNvSpPr/>
      </dsp:nvSpPr>
      <dsp:spPr>
        <a:xfrm>
          <a:off x="2279187" y="3437329"/>
          <a:ext cx="1989940" cy="18447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Социальное здоровье</a:t>
          </a:r>
          <a:endParaRPr lang="ru-RU" sz="1300" b="1" kern="1200" dirty="0"/>
        </a:p>
      </dsp:txBody>
      <dsp:txXfrm>
        <a:off x="2570607" y="3707488"/>
        <a:ext cx="1407100" cy="1304440"/>
      </dsp:txXfrm>
    </dsp:sp>
    <dsp:sp modelId="{343B10E3-5C33-4D4D-BB8F-C62323C2897B}">
      <dsp:nvSpPr>
        <dsp:cNvPr id="0" name=""/>
        <dsp:cNvSpPr/>
      </dsp:nvSpPr>
      <dsp:spPr>
        <a:xfrm>
          <a:off x="2498822" y="1202020"/>
          <a:ext cx="1941552" cy="18447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Нравственное здоровье</a:t>
          </a:r>
          <a:endParaRPr lang="ru-RU" sz="1300" b="1" kern="1200" dirty="0"/>
        </a:p>
      </dsp:txBody>
      <dsp:txXfrm>
        <a:off x="2783156" y="1472179"/>
        <a:ext cx="1372884" cy="1304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D60CE-B7BC-4C59-AFE0-2108D227B632}">
      <dsp:nvSpPr>
        <dsp:cNvPr id="0" name=""/>
        <dsp:cNvSpPr/>
      </dsp:nvSpPr>
      <dsp:spPr>
        <a:xfrm>
          <a:off x="2813" y="23449"/>
          <a:ext cx="2742898" cy="753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ООП НОО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813" y="23449"/>
        <a:ext cx="2742898" cy="753520"/>
      </dsp:txXfrm>
    </dsp:sp>
    <dsp:sp modelId="{9310ED8E-942D-4D39-8E04-8643C2764909}">
      <dsp:nvSpPr>
        <dsp:cNvPr id="0" name=""/>
        <dsp:cNvSpPr/>
      </dsp:nvSpPr>
      <dsp:spPr>
        <a:xfrm>
          <a:off x="2813" y="776969"/>
          <a:ext cx="2742898" cy="15564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77BA7-8A00-469A-B111-60B9CF772797}">
      <dsp:nvSpPr>
        <dsp:cNvPr id="0" name=""/>
        <dsp:cNvSpPr/>
      </dsp:nvSpPr>
      <dsp:spPr>
        <a:xfrm>
          <a:off x="3129716" y="23449"/>
          <a:ext cx="2742898" cy="753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АООП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ЗПР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129716" y="23449"/>
        <a:ext cx="2742898" cy="753520"/>
      </dsp:txXfrm>
    </dsp:sp>
    <dsp:sp modelId="{C29C9084-BCB8-44E7-8B82-C5912371B155}">
      <dsp:nvSpPr>
        <dsp:cNvPr id="0" name=""/>
        <dsp:cNvSpPr/>
      </dsp:nvSpPr>
      <dsp:spPr>
        <a:xfrm>
          <a:off x="3129716" y="776969"/>
          <a:ext cx="2742898" cy="15564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АООП НОО ЗПР 7.1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АООП НОО ЗПР 7.2</a:t>
          </a:r>
          <a:endParaRPr lang="ru-RU" sz="1700" kern="1200" dirty="0"/>
        </a:p>
      </dsp:txBody>
      <dsp:txXfrm>
        <a:off x="3129716" y="776969"/>
        <a:ext cx="2742898" cy="1556415"/>
      </dsp:txXfrm>
    </dsp:sp>
    <dsp:sp modelId="{0AA9C17A-A334-489E-8BD2-279663FDEDFE}">
      <dsp:nvSpPr>
        <dsp:cNvPr id="0" name=""/>
        <dsp:cNvSpPr/>
      </dsp:nvSpPr>
      <dsp:spPr>
        <a:xfrm>
          <a:off x="6256620" y="23449"/>
          <a:ext cx="2742898" cy="753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АООП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 обучающиеся с УО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256620" y="23449"/>
        <a:ext cx="2742898" cy="753520"/>
      </dsp:txXfrm>
    </dsp:sp>
    <dsp:sp modelId="{9A1F89B5-4070-4E1F-9D14-4E44D19C0BF0}">
      <dsp:nvSpPr>
        <dsp:cNvPr id="0" name=""/>
        <dsp:cNvSpPr/>
      </dsp:nvSpPr>
      <dsp:spPr>
        <a:xfrm>
          <a:off x="6256620" y="776969"/>
          <a:ext cx="2742898" cy="15564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АООП Вариант 1 (легкая УО)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АООП Вариант 2 (умеренная, тяжелая УО) СИПР </a:t>
          </a:r>
          <a:endParaRPr lang="ru-RU" sz="1800" kern="1200" dirty="0"/>
        </a:p>
      </dsp:txBody>
      <dsp:txXfrm>
        <a:off x="6256620" y="776969"/>
        <a:ext cx="2742898" cy="15564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C6426-30CA-442A-9886-51B833B3FE92}">
      <dsp:nvSpPr>
        <dsp:cNvPr id="0" name=""/>
        <dsp:cNvSpPr/>
      </dsp:nvSpPr>
      <dsp:spPr>
        <a:xfrm>
          <a:off x="0" y="0"/>
          <a:ext cx="8915400" cy="6194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Формы дифференциации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30241" y="30241"/>
        <a:ext cx="8854918" cy="559009"/>
      </dsp:txXfrm>
    </dsp:sp>
    <dsp:sp modelId="{D312A287-0377-4959-8A93-36613F75B507}">
      <dsp:nvSpPr>
        <dsp:cNvPr id="0" name=""/>
        <dsp:cNvSpPr/>
      </dsp:nvSpPr>
      <dsp:spPr>
        <a:xfrm>
          <a:off x="0" y="633651"/>
          <a:ext cx="8915400" cy="198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Общеобразовательные классы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Инклюзивные классы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Коррекционные классы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Обучение на дому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Обучение с использованием дистанционных образовательных технологий</a:t>
          </a:r>
          <a:endParaRPr lang="ru-RU" sz="2000" kern="1200" dirty="0"/>
        </a:p>
      </dsp:txBody>
      <dsp:txXfrm>
        <a:off x="0" y="633651"/>
        <a:ext cx="8915400" cy="1987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3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3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83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21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9914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52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13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3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9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5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7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5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7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8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1%20&#1095;&#1072;&#1089;&#1090;&#1100;.mp4" TargetMode="Externa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2%20&#1095;&#1072;&#1089;&#1090;&#1100;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64209" y="1558343"/>
            <a:ext cx="8915399" cy="513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Муниципальный конкурс</a:t>
            </a:r>
            <a:br>
              <a:rPr lang="ru-RU" sz="3100" i="1" dirty="0" smtClean="0"/>
            </a:br>
            <a:r>
              <a:rPr lang="ru-RU" sz="3100" i="1" dirty="0" smtClean="0"/>
              <a:t>«Школа – территория здоровья»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err="1" smtClean="0">
                <a:solidFill>
                  <a:schemeClr val="tx2">
                    <a:lumMod val="75000"/>
                  </a:schemeClr>
                </a:solidFill>
              </a:rPr>
              <a:t>Здоровьесберегающий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подход к построению образовательного процесса в инклюзивной школе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sz="1800" dirty="0" smtClean="0"/>
              <a:t>г. Гаврилов-Ям, 2018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022542" y="155534"/>
            <a:ext cx="8915399" cy="1555864"/>
          </a:xfrm>
        </p:spPr>
        <p:txBody>
          <a:bodyPr/>
          <a:lstStyle/>
          <a:p>
            <a:pPr algn="ctr"/>
            <a:r>
              <a:rPr lang="ru-RU" dirty="0"/>
              <a:t>м</a:t>
            </a:r>
            <a:r>
              <a:rPr lang="ru-RU" dirty="0" smtClean="0"/>
              <a:t>униципальное общеобразовательное бюджетное учреждение</a:t>
            </a:r>
          </a:p>
          <a:p>
            <a:pPr algn="ctr"/>
            <a:r>
              <a:rPr lang="ru-RU" dirty="0" smtClean="0"/>
              <a:t> «Средняя школа № 2»</a:t>
            </a:r>
            <a:endParaRPr lang="ru-RU" dirty="0"/>
          </a:p>
        </p:txBody>
      </p:sp>
      <p:sp>
        <p:nvSpPr>
          <p:cNvPr id="2" name="Стрелка вправо 1">
            <a:hlinkClick r:id="rId2" action="ppaction://hlinkfile"/>
          </p:cNvPr>
          <p:cNvSpPr/>
          <p:nvPr/>
        </p:nvSpPr>
        <p:spPr>
          <a:xfrm>
            <a:off x="11449318" y="6362163"/>
            <a:ext cx="489397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89212" y="147592"/>
            <a:ext cx="8911687" cy="12808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Организация коррекционно-развивающей работы специалистов сопровождения школы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89212" y="1545465"/>
            <a:ext cx="8915400" cy="4365757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у</a:t>
            </a:r>
            <a:r>
              <a:rPr lang="ru-RU" sz="2000" dirty="0" smtClean="0">
                <a:solidFill>
                  <a:schemeClr val="tx1"/>
                </a:solidFill>
              </a:rPr>
              <a:t>глубленное диагностирование учащихся;</a:t>
            </a:r>
          </a:p>
          <a:p>
            <a:r>
              <a:rPr lang="ru-RU" sz="2000" dirty="0">
                <a:solidFill>
                  <a:schemeClr val="tx1"/>
                </a:solidFill>
              </a:rPr>
              <a:t>р</a:t>
            </a:r>
            <a:r>
              <a:rPr lang="ru-RU" sz="2000" dirty="0" smtClean="0">
                <a:solidFill>
                  <a:schemeClr val="tx1"/>
                </a:solidFill>
              </a:rPr>
              <a:t>азработка коррекционно-развивающих программ;</a:t>
            </a:r>
          </a:p>
          <a:p>
            <a:r>
              <a:rPr lang="ru-RU" sz="2000" dirty="0">
                <a:solidFill>
                  <a:schemeClr val="tx1"/>
                </a:solidFill>
              </a:rPr>
              <a:t>к</a:t>
            </a:r>
            <a:r>
              <a:rPr lang="ru-RU" sz="2000" dirty="0" smtClean="0">
                <a:solidFill>
                  <a:schemeClr val="tx1"/>
                </a:solidFill>
              </a:rPr>
              <a:t>оррекционно-развивающие занятия (индивидуальные, подгрупповые, групповые);</a:t>
            </a:r>
          </a:p>
          <a:p>
            <a:r>
              <a:rPr lang="ru-RU" sz="2000" dirty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овторная диагностика (по рекомендации ПМПК, неуспеваемость учащихся, ослабленное соматическое здоровье, по запросу родителей (законных представителей), учителей);</a:t>
            </a:r>
          </a:p>
          <a:p>
            <a:r>
              <a:rPr lang="ru-RU" sz="2000" dirty="0">
                <a:solidFill>
                  <a:schemeClr val="tx1"/>
                </a:solidFill>
              </a:rPr>
              <a:t>к</a:t>
            </a:r>
            <a:r>
              <a:rPr lang="ru-RU" sz="2000" dirty="0" smtClean="0">
                <a:solidFill>
                  <a:schemeClr val="tx1"/>
                </a:solidFill>
              </a:rPr>
              <a:t>орректировка коррекционно-развивающих программ;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профилактическая работа;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мониторинг и оценка динамики развития.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4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05122" y="1964765"/>
            <a:ext cx="8915399" cy="24714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Компетентность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 учителя способствует сохранению и укреплению здоровья детей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 flipV="1">
            <a:off x="2589212" y="4390528"/>
            <a:ext cx="891539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9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199107"/>
            <a:ext cx="8911687" cy="12808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Использование приемов </a:t>
            </a:r>
            <a:r>
              <a:rPr lang="ru-RU" sz="2800" dirty="0" err="1" smtClean="0"/>
              <a:t>здоровьесберегающих</a:t>
            </a:r>
            <a:r>
              <a:rPr lang="ru-RU" sz="2800" dirty="0" smtClean="0"/>
              <a:t> технологий во внеурочной 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35617"/>
            <a:ext cx="8915400" cy="5035639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коррекционно-развивающие занятия специалистов (социальный педагог, педагог-психолог, учитель-логопед, учитель-дефектолог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утренняя гимнастика до начала занятий (старший вожатый, ученическое самоуправление);</a:t>
            </a:r>
          </a:p>
          <a:p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одвижные игры на 3, 4 переменах (учитель физической культуры);</a:t>
            </a:r>
          </a:p>
          <a:p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портивный час в группе продленного дня (тренер спортивной школы);</a:t>
            </a:r>
          </a:p>
          <a:p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одвижные игры на свежем воздухе (сезонно)(воспитатели группы продленного дня);</a:t>
            </a:r>
          </a:p>
          <a:p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итмика (педагог дополнительного образования);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ОБЖ;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проектная деятельность (учитель начальных классов);</a:t>
            </a:r>
          </a:p>
          <a:p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ассейн;</a:t>
            </a:r>
          </a:p>
          <a:p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портивные секции</a:t>
            </a:r>
            <a:r>
              <a:rPr lang="ru-RU" smtClean="0">
                <a:solidFill>
                  <a:schemeClr val="tx1"/>
                </a:solidFill>
              </a:rPr>
              <a:t>, кружки.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36517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96076"/>
            <a:ext cx="8911687" cy="831203"/>
          </a:xfrm>
        </p:spPr>
        <p:txBody>
          <a:bodyPr>
            <a:noAutofit/>
          </a:bodyPr>
          <a:lstStyle/>
          <a:p>
            <a:r>
              <a:rPr lang="ru-RU" sz="2000" b="1" dirty="0"/>
              <a:t>Показатели эффективности системы комплексной работы по сохранению и укреплению здоровья учащихся МОБУ </a:t>
            </a:r>
            <a:r>
              <a:rPr lang="ru-RU" sz="2000" b="1" dirty="0" smtClean="0"/>
              <a:t>СШ№ 2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17433"/>
            <a:ext cx="8915400" cy="5988676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Работают </a:t>
            </a:r>
            <a:r>
              <a:rPr lang="ru-RU" sz="1600" dirty="0">
                <a:solidFill>
                  <a:schemeClr val="tx1"/>
                </a:solidFill>
              </a:rPr>
              <a:t>принципы инклюзивного образования.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Рост </a:t>
            </a:r>
            <a:r>
              <a:rPr lang="ru-RU" sz="1600" dirty="0">
                <a:solidFill>
                  <a:schemeClr val="tx1"/>
                </a:solidFill>
              </a:rPr>
              <a:t>кол-ва учащихся, желающих обучаться в МОБУ СШ № 2: 2014 – 315 человек, 2015 – 338 человек, 2016 – 378 человек, на 20.04. 2018 – 430 человек.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Отзывы </a:t>
            </a:r>
            <a:r>
              <a:rPr lang="ru-RU" sz="1600" dirty="0">
                <a:solidFill>
                  <a:schemeClr val="tx1"/>
                </a:solidFill>
              </a:rPr>
              <a:t>о </a:t>
            </a:r>
            <a:r>
              <a:rPr lang="ru-RU" sz="1600" dirty="0" smtClean="0">
                <a:solidFill>
                  <a:schemeClr val="tx1"/>
                </a:solidFill>
              </a:rPr>
              <a:t>школе: общественность </a:t>
            </a:r>
            <a:r>
              <a:rPr lang="ru-RU" sz="1600" dirty="0">
                <a:solidFill>
                  <a:schemeClr val="tx1"/>
                </a:solidFill>
              </a:rPr>
              <a:t>– «школа, которая задает тон всему району и открывает для других школ здоровую конкуренцию», учащиеся – «лучшая, счастливая», родители – «верный друг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Стабильность </a:t>
            </a:r>
            <a:r>
              <a:rPr lang="ru-RU" sz="1600" dirty="0">
                <a:solidFill>
                  <a:schemeClr val="tx1"/>
                </a:solidFill>
              </a:rPr>
              <a:t>педагогического коллектива, приток молодых специалистов. Наличие </a:t>
            </a:r>
            <a:r>
              <a:rPr lang="ru-RU" sz="1600" dirty="0" err="1">
                <a:solidFill>
                  <a:schemeClr val="tx1"/>
                </a:solidFill>
              </a:rPr>
              <a:t>тьюторов</a:t>
            </a:r>
            <a:r>
              <a:rPr lang="ru-RU" sz="1600" dirty="0">
                <a:solidFill>
                  <a:schemeClr val="tx1"/>
                </a:solidFill>
              </a:rPr>
              <a:t> (помощников классного руководителя), старшего вожатого, уполномоченного по правам ребенка, медиаторов, координаторов по работе с учащимися с особыми образовательными потребностями.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Отлаженная </a:t>
            </a:r>
            <a:r>
              <a:rPr lang="ru-RU" sz="1600" dirty="0">
                <a:solidFill>
                  <a:schemeClr val="tx1"/>
                </a:solidFill>
              </a:rPr>
              <a:t>система переподготовки, повышения квалификации педагогов.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Высокая </a:t>
            </a:r>
            <a:r>
              <a:rPr lang="ru-RU" sz="1600" dirty="0">
                <a:solidFill>
                  <a:schemeClr val="tx1"/>
                </a:solidFill>
              </a:rPr>
              <a:t>мотивация учащихся во внеурочных делах (анкетирование).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Благоприятный</a:t>
            </a:r>
            <a:r>
              <a:rPr lang="ru-RU" sz="1600" dirty="0">
                <a:solidFill>
                  <a:schemeClr val="tx1"/>
                </a:solidFill>
              </a:rPr>
              <a:t>, морально-психологический климат в школе, где совместно обучаются дети с ОВЗ, дети-инвалиды и здоровые дети: отсутствие ЧП, жалоб, большинство конфликтов решаются службой </a:t>
            </a:r>
            <a:r>
              <a:rPr lang="ru-RU" sz="1600" dirty="0" smtClean="0">
                <a:solidFill>
                  <a:schemeClr val="tx1"/>
                </a:solidFill>
              </a:rPr>
              <a:t>примирения.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Не </a:t>
            </a:r>
            <a:r>
              <a:rPr lang="ru-RU" sz="1600" dirty="0">
                <a:solidFill>
                  <a:schemeClr val="tx1"/>
                </a:solidFill>
              </a:rPr>
              <a:t>увеличение кол-ва правонарушений: 2014 г. – 7; 2015 г. – 5; 2016 – 4; 2017 – 4; 2018 – </a:t>
            </a:r>
            <a:r>
              <a:rPr lang="ru-RU" sz="1600" dirty="0" smtClean="0">
                <a:solidFill>
                  <a:schemeClr val="tx1"/>
                </a:solidFill>
              </a:rPr>
              <a:t>4.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Наличие </a:t>
            </a:r>
            <a:r>
              <a:rPr lang="ru-RU" sz="1600" dirty="0">
                <a:solidFill>
                  <a:schemeClr val="tx1"/>
                </a:solidFill>
              </a:rPr>
              <a:t>индивидуальных маршрутов развития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743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0456"/>
            <a:ext cx="8915400" cy="658754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Количество </a:t>
            </a:r>
            <a:r>
              <a:rPr lang="ru-RU" dirty="0">
                <a:solidFill>
                  <a:schemeClr val="tx1"/>
                </a:solidFill>
              </a:rPr>
              <a:t>объединений учащихся в школе: творческое – 4 («Крылатая строка», «</a:t>
            </a:r>
            <a:r>
              <a:rPr lang="ru-RU" dirty="0" err="1">
                <a:solidFill>
                  <a:schemeClr val="tx1"/>
                </a:solidFill>
              </a:rPr>
              <a:t>Пегасик</a:t>
            </a:r>
            <a:r>
              <a:rPr lang="ru-RU" dirty="0">
                <a:solidFill>
                  <a:schemeClr val="tx1"/>
                </a:solidFill>
              </a:rPr>
              <a:t>», «Юный журналист», фотостудия «Дорожный патруль»; патриотическое – 5 («Наследие», «Кадеты», ДЮП, ЮИД, РДШ); экологическое – 1 «Эко-друг</a:t>
            </a:r>
            <a:r>
              <a:rPr lang="ru-RU" dirty="0" smtClean="0">
                <a:solidFill>
                  <a:schemeClr val="tx1"/>
                </a:solidFill>
              </a:rPr>
              <a:t>»).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Спортивный </a:t>
            </a:r>
            <a:r>
              <a:rPr lang="ru-RU" dirty="0">
                <a:solidFill>
                  <a:schemeClr val="tx1"/>
                </a:solidFill>
              </a:rPr>
              <a:t>клуб «Импульс -2016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Общее </a:t>
            </a:r>
            <a:r>
              <a:rPr lang="ru-RU" dirty="0">
                <a:solidFill>
                  <a:schemeClr val="tx1"/>
                </a:solidFill>
              </a:rPr>
              <a:t>количество кружков, секций (на базе школы) – 17.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Коллективное </a:t>
            </a:r>
            <a:r>
              <a:rPr lang="ru-RU" dirty="0">
                <a:solidFill>
                  <a:schemeClr val="tx1"/>
                </a:solidFill>
              </a:rPr>
              <a:t>творческое дело – в среднем одно в месяц.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Участие </a:t>
            </a:r>
            <a:r>
              <a:rPr lang="ru-RU" dirty="0">
                <a:solidFill>
                  <a:schemeClr val="tx1"/>
                </a:solidFill>
              </a:rPr>
              <a:t>в социальных проектах, акциях (20-27 в год).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Участие </a:t>
            </a:r>
            <a:r>
              <a:rPr lang="ru-RU" dirty="0">
                <a:solidFill>
                  <a:schemeClr val="tx1"/>
                </a:solidFill>
              </a:rPr>
              <a:t>в олимпиадах, школьных, внешкольных мероприятия, соревнованиях, праздниках и др.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Единое </a:t>
            </a:r>
            <a:r>
              <a:rPr lang="ru-RU" dirty="0">
                <a:solidFill>
                  <a:schemeClr val="tx1"/>
                </a:solidFill>
              </a:rPr>
              <a:t>представление субъектов – «мы – одна большая семья» (из высказываний учащихся).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Сплоченность </a:t>
            </a:r>
            <a:r>
              <a:rPr lang="ru-RU" dirty="0">
                <a:solidFill>
                  <a:schemeClr val="tx1"/>
                </a:solidFill>
              </a:rPr>
              <a:t>классного коллектива (социометрические исследования).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Снижается </a:t>
            </a:r>
            <a:r>
              <a:rPr lang="ru-RU" dirty="0">
                <a:solidFill>
                  <a:schemeClr val="tx1"/>
                </a:solidFill>
              </a:rPr>
              <a:t>количество конфликтов (межличностных, групповых) через культуру мирного разрешения конфликтов в образовательной среде.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Очень </a:t>
            </a:r>
            <a:r>
              <a:rPr lang="ru-RU" dirty="0">
                <a:solidFill>
                  <a:schemeClr val="tx1"/>
                </a:solidFill>
              </a:rPr>
              <a:t>развито чувство «принадлежности» к школе у большинства педагогов и учащихся.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Учащиеся </a:t>
            </a:r>
            <a:r>
              <a:rPr lang="ru-RU" dirty="0">
                <a:solidFill>
                  <a:schemeClr val="tx1"/>
                </a:solidFill>
              </a:rPr>
              <a:t>школы являются активными участниками муниципальных фестивалей, конкурсов, соревнований, игр, проектов (призовые места)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60 </a:t>
            </a:r>
            <a:r>
              <a:rPr lang="ru-RU" dirty="0">
                <a:solidFill>
                  <a:schemeClr val="tx1"/>
                </a:solidFill>
              </a:rPr>
              <a:t>% учащихся заняты </a:t>
            </a:r>
            <a:r>
              <a:rPr lang="ru-RU" dirty="0" err="1">
                <a:solidFill>
                  <a:schemeClr val="tx1"/>
                </a:solidFill>
              </a:rPr>
              <a:t>предпрофильной</a:t>
            </a:r>
            <a:r>
              <a:rPr lang="ru-RU" dirty="0">
                <a:solidFill>
                  <a:schemeClr val="tx1"/>
                </a:solidFill>
              </a:rPr>
              <a:t> подготовкой.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Демократический </a:t>
            </a:r>
            <a:r>
              <a:rPr lang="ru-RU" dirty="0">
                <a:solidFill>
                  <a:schemeClr val="tx1"/>
                </a:solidFill>
              </a:rPr>
              <a:t>уклад жизни школы как отражение демократического стиля управления.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file"/>
          </p:cNvPr>
          <p:cNvSpPr/>
          <p:nvPr/>
        </p:nvSpPr>
        <p:spPr>
          <a:xfrm>
            <a:off x="11504612" y="6490952"/>
            <a:ext cx="382588" cy="270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3150" y="1820215"/>
            <a:ext cx="8915399" cy="3117040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Можно ли отнести технологию инклюзивного образования к </a:t>
            </a:r>
            <a:r>
              <a:rPr lang="ru-RU" sz="4000" dirty="0" err="1" smtClean="0"/>
              <a:t>здоровьесберегающим</a:t>
            </a:r>
            <a:r>
              <a:rPr lang="ru-RU" sz="4000" dirty="0" smtClean="0"/>
              <a:t> технологиям?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627982"/>
              </p:ext>
            </p:extLst>
          </p:nvPr>
        </p:nvGraphicFramePr>
        <p:xfrm>
          <a:off x="1867440" y="528034"/>
          <a:ext cx="9791727" cy="257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226">
                  <a:extLst>
                    <a:ext uri="{9D8B030D-6E8A-4147-A177-3AD203B41FA5}">
                      <a16:colId xmlns:a16="http://schemas.microsoft.com/office/drawing/2014/main" val="2721184701"/>
                    </a:ext>
                  </a:extLst>
                </a:gridCol>
                <a:gridCol w="1501411">
                  <a:extLst>
                    <a:ext uri="{9D8B030D-6E8A-4147-A177-3AD203B41FA5}">
                      <a16:colId xmlns:a16="http://schemas.microsoft.com/office/drawing/2014/main" val="818924273"/>
                    </a:ext>
                  </a:extLst>
                </a:gridCol>
                <a:gridCol w="1398818">
                  <a:extLst>
                    <a:ext uri="{9D8B030D-6E8A-4147-A177-3AD203B41FA5}">
                      <a16:colId xmlns:a16="http://schemas.microsoft.com/office/drawing/2014/main" val="2862349601"/>
                    </a:ext>
                  </a:extLst>
                </a:gridCol>
                <a:gridCol w="1398818">
                  <a:extLst>
                    <a:ext uri="{9D8B030D-6E8A-4147-A177-3AD203B41FA5}">
                      <a16:colId xmlns:a16="http://schemas.microsoft.com/office/drawing/2014/main" val="439609100"/>
                    </a:ext>
                  </a:extLst>
                </a:gridCol>
                <a:gridCol w="1398818">
                  <a:extLst>
                    <a:ext uri="{9D8B030D-6E8A-4147-A177-3AD203B41FA5}">
                      <a16:colId xmlns:a16="http://schemas.microsoft.com/office/drawing/2014/main" val="3054845023"/>
                    </a:ext>
                  </a:extLst>
                </a:gridCol>
                <a:gridCol w="1398818">
                  <a:extLst>
                    <a:ext uri="{9D8B030D-6E8A-4147-A177-3AD203B41FA5}">
                      <a16:colId xmlns:a16="http://schemas.microsoft.com/office/drawing/2014/main" val="3932924642"/>
                    </a:ext>
                  </a:extLst>
                </a:gridCol>
                <a:gridCol w="1398818">
                  <a:extLst>
                    <a:ext uri="{9D8B030D-6E8A-4147-A177-3AD203B41FA5}">
                      <a16:colId xmlns:a16="http://schemas.microsoft.com/office/drawing/2014/main" val="3113428965"/>
                    </a:ext>
                  </a:extLst>
                </a:gridCol>
              </a:tblGrid>
              <a:tr h="11620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Количест</a:t>
                      </a:r>
                      <a:r>
                        <a:rPr lang="ru-RU" dirty="0" smtClean="0"/>
                        <a:t>-во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здоровья</a:t>
                      </a:r>
                    </a:p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здоровья </a:t>
                      </a:r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здоровья </a:t>
                      </a:r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здоровья </a:t>
                      </a:r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здоровья </a:t>
                      </a:r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035268"/>
                  </a:ext>
                </a:extLst>
              </a:tr>
              <a:tr h="4712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19022"/>
                  </a:ext>
                </a:extLst>
              </a:tr>
              <a:tr h="4712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2016-2017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289168"/>
                  </a:ext>
                </a:extLst>
              </a:tr>
              <a:tr h="4712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2017-2018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7131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053376"/>
              </p:ext>
            </p:extLst>
          </p:nvPr>
        </p:nvGraphicFramePr>
        <p:xfrm>
          <a:off x="1867440" y="3681805"/>
          <a:ext cx="9791725" cy="2409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345">
                  <a:extLst>
                    <a:ext uri="{9D8B030D-6E8A-4147-A177-3AD203B41FA5}">
                      <a16:colId xmlns:a16="http://schemas.microsoft.com/office/drawing/2014/main" val="2466246784"/>
                    </a:ext>
                  </a:extLst>
                </a:gridCol>
                <a:gridCol w="1958345">
                  <a:extLst>
                    <a:ext uri="{9D8B030D-6E8A-4147-A177-3AD203B41FA5}">
                      <a16:colId xmlns:a16="http://schemas.microsoft.com/office/drawing/2014/main" val="2882414520"/>
                    </a:ext>
                  </a:extLst>
                </a:gridCol>
                <a:gridCol w="1685616">
                  <a:extLst>
                    <a:ext uri="{9D8B030D-6E8A-4147-A177-3AD203B41FA5}">
                      <a16:colId xmlns:a16="http://schemas.microsoft.com/office/drawing/2014/main" val="1745680209"/>
                    </a:ext>
                  </a:extLst>
                </a:gridCol>
                <a:gridCol w="2369713">
                  <a:extLst>
                    <a:ext uri="{9D8B030D-6E8A-4147-A177-3AD203B41FA5}">
                      <a16:colId xmlns:a16="http://schemas.microsoft.com/office/drawing/2014/main" val="334460777"/>
                    </a:ext>
                  </a:extLst>
                </a:gridCol>
                <a:gridCol w="1819706">
                  <a:extLst>
                    <a:ext uri="{9D8B030D-6E8A-4147-A177-3AD203B41FA5}">
                      <a16:colId xmlns:a16="http://schemas.microsoft.com/office/drawing/2014/main" val="2019292833"/>
                    </a:ext>
                  </a:extLst>
                </a:gridCol>
              </a:tblGrid>
              <a:tr h="8801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Подготовительная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050181"/>
                  </a:ext>
                </a:extLst>
              </a:tr>
              <a:tr h="5099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948945"/>
                  </a:ext>
                </a:extLst>
              </a:tr>
              <a:tr h="5099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2016-2017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493615"/>
                  </a:ext>
                </a:extLst>
              </a:tr>
              <a:tr h="5099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2017-2018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868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484934"/>
              </p:ext>
            </p:extLst>
          </p:nvPr>
        </p:nvGraphicFramePr>
        <p:xfrm>
          <a:off x="1764403" y="755559"/>
          <a:ext cx="10161432" cy="406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065">
                  <a:extLst>
                    <a:ext uri="{9D8B030D-6E8A-4147-A177-3AD203B41FA5}">
                      <a16:colId xmlns:a16="http://schemas.microsoft.com/office/drawing/2014/main" val="1360592802"/>
                    </a:ext>
                  </a:extLst>
                </a:gridCol>
                <a:gridCol w="1053408">
                  <a:extLst>
                    <a:ext uri="{9D8B030D-6E8A-4147-A177-3AD203B41FA5}">
                      <a16:colId xmlns:a16="http://schemas.microsoft.com/office/drawing/2014/main" val="3425339337"/>
                    </a:ext>
                  </a:extLst>
                </a:gridCol>
                <a:gridCol w="1415064">
                  <a:extLst>
                    <a:ext uri="{9D8B030D-6E8A-4147-A177-3AD203B41FA5}">
                      <a16:colId xmlns:a16="http://schemas.microsoft.com/office/drawing/2014/main" val="296833189"/>
                    </a:ext>
                  </a:extLst>
                </a:gridCol>
                <a:gridCol w="1270179">
                  <a:extLst>
                    <a:ext uri="{9D8B030D-6E8A-4147-A177-3AD203B41FA5}">
                      <a16:colId xmlns:a16="http://schemas.microsoft.com/office/drawing/2014/main" val="3673642390"/>
                    </a:ext>
                  </a:extLst>
                </a:gridCol>
                <a:gridCol w="1270179">
                  <a:extLst>
                    <a:ext uri="{9D8B030D-6E8A-4147-A177-3AD203B41FA5}">
                      <a16:colId xmlns:a16="http://schemas.microsoft.com/office/drawing/2014/main" val="1281674770"/>
                    </a:ext>
                  </a:extLst>
                </a:gridCol>
                <a:gridCol w="1270179">
                  <a:extLst>
                    <a:ext uri="{9D8B030D-6E8A-4147-A177-3AD203B41FA5}">
                      <a16:colId xmlns:a16="http://schemas.microsoft.com/office/drawing/2014/main" val="3300728913"/>
                    </a:ext>
                  </a:extLst>
                </a:gridCol>
                <a:gridCol w="1270179">
                  <a:extLst>
                    <a:ext uri="{9D8B030D-6E8A-4147-A177-3AD203B41FA5}">
                      <a16:colId xmlns:a16="http://schemas.microsoft.com/office/drawing/2014/main" val="456760005"/>
                    </a:ext>
                  </a:extLst>
                </a:gridCol>
                <a:gridCol w="1270179">
                  <a:extLst>
                    <a:ext uri="{9D8B030D-6E8A-4147-A177-3AD203B41FA5}">
                      <a16:colId xmlns:a16="http://schemas.microsoft.com/office/drawing/2014/main" val="2910225165"/>
                    </a:ext>
                  </a:extLst>
                </a:gridCol>
              </a:tblGrid>
              <a:tr h="14708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 детей с ОВЗ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Задержка психического развития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Интеллектуальные нарушения (умственная отсталость)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744120"/>
                  </a:ext>
                </a:extLst>
              </a:tr>
              <a:tr h="8008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7.1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7.2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Легкая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Умерен-</a:t>
                      </a:r>
                      <a:r>
                        <a:rPr lang="ru-RU" dirty="0" err="1" smtClean="0"/>
                        <a:t>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Тяжелая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Глубокая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944159"/>
                  </a:ext>
                </a:extLst>
              </a:tr>
              <a:tr h="5964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11059"/>
                  </a:ext>
                </a:extLst>
              </a:tr>
              <a:tr h="5964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2016-2017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848370"/>
                  </a:ext>
                </a:extLst>
              </a:tr>
              <a:tr h="5964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2017-2018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81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2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99040150"/>
              </p:ext>
            </p:extLst>
          </p:nvPr>
        </p:nvGraphicFramePr>
        <p:xfrm>
          <a:off x="785612" y="107576"/>
          <a:ext cx="11128482" cy="6651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8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89212" y="-176011"/>
            <a:ext cx="8915399" cy="1760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type="body" idx="1"/>
          </p:nvPr>
        </p:nvSpPr>
        <p:spPr>
          <a:xfrm>
            <a:off x="2331634" y="1429555"/>
            <a:ext cx="8915399" cy="36962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dirty="0">
                <a:solidFill>
                  <a:schemeClr val="tx1"/>
                </a:solidFill>
              </a:rPr>
              <a:t>Мы только </a:t>
            </a:r>
            <a:r>
              <a:rPr lang="ru-RU" sz="4000" dirty="0" smtClean="0">
                <a:solidFill>
                  <a:schemeClr val="tx1"/>
                </a:solidFill>
              </a:rPr>
              <a:t>тогда </a:t>
            </a:r>
            <a:r>
              <a:rPr lang="ru-RU" sz="4000" dirty="0">
                <a:solidFill>
                  <a:schemeClr val="tx1"/>
                </a:solidFill>
              </a:rPr>
              <a:t>сможем </a:t>
            </a:r>
            <a:r>
              <a:rPr lang="ru-RU" sz="4000" dirty="0" smtClean="0">
                <a:solidFill>
                  <a:schemeClr val="tx1"/>
                </a:solidFill>
              </a:rPr>
              <a:t>помочь </a:t>
            </a:r>
            <a:r>
              <a:rPr lang="ru-RU" sz="4000" dirty="0">
                <a:solidFill>
                  <a:schemeClr val="tx1"/>
                </a:solidFill>
              </a:rPr>
              <a:t>детям с ограниченными возможностями здоровья, если спросим </a:t>
            </a:r>
            <a:r>
              <a:rPr lang="ru-RU" sz="4000" dirty="0" smtClean="0">
                <a:solidFill>
                  <a:schemeClr val="tx1"/>
                </a:solidFill>
              </a:rPr>
              <a:t>о возникающих трудностях их </a:t>
            </a:r>
            <a:r>
              <a:rPr lang="ru-RU" sz="4000" dirty="0">
                <a:solidFill>
                  <a:schemeClr val="tx1"/>
                </a:solidFill>
              </a:rPr>
              <a:t>самих.</a:t>
            </a:r>
          </a:p>
        </p:txBody>
      </p:sp>
    </p:spTree>
    <p:extLst>
      <p:ext uri="{BB962C8B-B14F-4D97-AF65-F5344CB8AC3E}">
        <p14:creationId xmlns:p14="http://schemas.microsoft.com/office/powerpoint/2010/main" val="33611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89212" y="2356928"/>
            <a:ext cx="8915399" cy="203360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Комплексная работа по сохранению и укреплению здоровья в инклюзивной школе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8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454" y="309094"/>
            <a:ext cx="8915399" cy="56538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Психолого-медико-педагогический консилиум </a:t>
            </a:r>
            <a:r>
              <a:rPr lang="ru-RU" dirty="0" smtClean="0"/>
              <a:t>школы определяет содержание и направление работы с ребенком.</a:t>
            </a:r>
            <a:br>
              <a:rPr lang="ru-RU" dirty="0" smtClean="0"/>
            </a:br>
            <a:r>
              <a:rPr lang="ru-RU" b="1" dirty="0" smtClean="0"/>
              <a:t>Психолого-медико-педагогическая служба </a:t>
            </a:r>
            <a:r>
              <a:rPr lang="ru-RU" dirty="0" smtClean="0"/>
              <a:t>(сопровождение) создает условия этой работы и дает информацию о проблемах ребенка.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7393" y="6568224"/>
            <a:ext cx="8915399" cy="179137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3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6559" y="134712"/>
            <a:ext cx="8911687" cy="1230449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Выполнение рекомендаций ПМПК</a:t>
            </a:r>
            <a:br>
              <a:rPr lang="ru-RU" sz="3100" dirty="0" smtClean="0"/>
            </a:br>
            <a:r>
              <a:rPr lang="ru-RU" sz="3100" dirty="0" smtClean="0"/>
              <a:t>Выбор варианта обучения детей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2925039006"/>
              </p:ext>
            </p:extLst>
          </p:nvPr>
        </p:nvGraphicFramePr>
        <p:xfrm>
          <a:off x="2202846" y="1365161"/>
          <a:ext cx="9002332" cy="235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4" name="Объект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849512"/>
              </p:ext>
            </p:extLst>
          </p:nvPr>
        </p:nvGraphicFramePr>
        <p:xfrm>
          <a:off x="2246312" y="4018208"/>
          <a:ext cx="8915400" cy="2620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25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521</TotalTime>
  <Words>798</Words>
  <Application>Microsoft Office PowerPoint</Application>
  <PresentationFormat>Широкоэкранный</PresentationFormat>
  <Paragraphs>160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Легкий дым</vt:lpstr>
      <vt:lpstr> Муниципальный конкурс «Школа – территория здоровья»  Здоровьесберегающий подход к построению образовательного процесса в инклюзивной школе    г. Гаврилов-Ям, 2018 </vt:lpstr>
      <vt:lpstr>Можно ли отнести технологию инклюзивного образования к здоровьесберегающим технологиям?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Комплексная работа по сохранению и укреплению здоровья в инклюзивной школе</vt:lpstr>
      <vt:lpstr>Психолого-медико-педагогический консилиум школы определяет содержание и направление работы с ребенком. Психолого-медико-педагогическая служба (сопровождение) создает условия этой работы и дает информацию о проблемах ребенка.</vt:lpstr>
      <vt:lpstr>Выполнение рекомендаций ПМПК Выбор варианта обучения детей       </vt:lpstr>
      <vt:lpstr>Организация коррекционно-развивающей работы специалистов сопровождения школы</vt:lpstr>
      <vt:lpstr>Компетентность здоровьесбережения учителя способствует сохранению и укреплению здоровья детей</vt:lpstr>
      <vt:lpstr>Использование приемов здоровьесберегающих технологий во внеурочной деятельности</vt:lpstr>
      <vt:lpstr>Показатели эффективности системы комплексной работы по сохранению и укреплению здоровья учащихся МОБУ СШ№ 2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бюджетное учреждение  «Средняя школа № 2»</dc:title>
  <dc:creator>Замдир</dc:creator>
  <cp:lastModifiedBy>Cabinet21</cp:lastModifiedBy>
  <cp:revision>47</cp:revision>
  <dcterms:created xsi:type="dcterms:W3CDTF">2018-05-12T07:19:11Z</dcterms:created>
  <dcterms:modified xsi:type="dcterms:W3CDTF">2018-05-15T06:49:01Z</dcterms:modified>
</cp:coreProperties>
</file>