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</p:sldMasterIdLst>
  <p:notesMasterIdLst>
    <p:notesMasterId r:id="rId51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>
        <p:scale>
          <a:sx n="90" d="100"/>
          <a:sy n="90" d="100"/>
        </p:scale>
        <p:origin x="-432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2000" b="0" strike="noStrike" spc="-1">
                <a:latin typeface="Arial"/>
              </a:rPr>
              <a:t>Для правки формата примечаний щёлкните мышью</a:t>
            </a:r>
          </a:p>
        </p:txBody>
      </p:sp>
      <p:sp>
        <p:nvSpPr>
          <p:cNvPr id="130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1400" b="0" strike="noStrike" spc="-1">
                <a:latin typeface="Times New Roman"/>
              </a:rPr>
              <a:t>&lt;верхний колонтитул&gt;</a:t>
            </a:r>
          </a:p>
        </p:txBody>
      </p:sp>
      <p:sp>
        <p:nvSpPr>
          <p:cNvPr id="131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ru-RU" sz="1400" b="0" strike="noStrike" spc="-1">
                <a:latin typeface="Times New Roman"/>
              </a:rPr>
              <a:t>&lt;дата/время&gt;</a:t>
            </a:r>
          </a:p>
        </p:txBody>
      </p:sp>
      <p:sp>
        <p:nvSpPr>
          <p:cNvPr id="132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ru-RU" sz="1400" b="0" strike="noStrike" spc="-1">
                <a:latin typeface="Times New Roman"/>
              </a:rPr>
              <a:t>&lt;нижний колонтитул&gt;</a:t>
            </a:r>
          </a:p>
        </p:txBody>
      </p:sp>
      <p:sp>
        <p:nvSpPr>
          <p:cNvPr id="133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AC22594A-45BD-4D4E-8160-31BF752BBEE2}" type="slidenum">
              <a:rPr lang="ru-RU" sz="1400" b="0" strike="noStrike" spc="-1">
                <a:latin typeface="Times New Roman"/>
              </a:rPr>
              <a:t>‹#›</a:t>
            </a:fld>
            <a:endParaRPr lang="ru-RU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4240" cy="41126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460" name="CustomShape 2"/>
          <p:cNvSpPr/>
          <p:nvPr/>
        </p:nvSpPr>
        <p:spPr>
          <a:xfrm>
            <a:off x="3884760" y="8685360"/>
            <a:ext cx="2969640" cy="455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6B471AD2-8643-437C-A6B9-C184E86F9296}" type="slidenum">
              <a:rPr lang="ru-RU" sz="1200" b="0" strike="noStrike" spc="-1">
                <a:solidFill>
                  <a:srgbClr val="000000"/>
                </a:solidFill>
                <a:latin typeface="Arial"/>
                <a:ea typeface="+mn-ea"/>
              </a:rPr>
              <a:t>3</a:t>
            </a:fld>
            <a:endParaRPr lang="ru-RU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0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1" name="PlaceHolder 5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2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3" name="PlaceHolder 7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0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3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4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5" name="PlaceHolder 5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6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7" name="PlaceHolder 7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0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0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1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6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20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21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2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24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25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26" name="PlaceHolder 5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27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28" name="PlaceHolder 7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/>
          <p:nvPr/>
        </p:nvPicPr>
        <p:blipFill>
          <a:blip r:embed="rId14"/>
          <a:stretch/>
        </p:blipFill>
        <p:spPr>
          <a:xfrm>
            <a:off x="0" y="0"/>
            <a:ext cx="2512440" cy="6855840"/>
          </a:xfrm>
          <a:prstGeom prst="rect">
            <a:avLst/>
          </a:prstGeom>
          <a:ln w="9360">
            <a:noFill/>
          </a:ln>
        </p:spPr>
      </p:pic>
      <p:sp>
        <p:nvSpPr>
          <p:cNvPr id="9" name="CustomShape 1" hidden="1"/>
          <p:cNvSpPr/>
          <p:nvPr/>
        </p:nvSpPr>
        <p:spPr>
          <a:xfrm rot="16200000">
            <a:off x="-1912320" y="2450160"/>
            <a:ext cx="6855840" cy="1959840"/>
          </a:xfrm>
          <a:custGeom>
            <a:avLst/>
            <a:gdLst/>
            <a:ahLst/>
            <a:cxnLst/>
            <a:rect l="l" t="t" r="r" b="b"/>
            <a:pathLst>
              <a:path w="9144000" h="1962150">
                <a:moveTo>
                  <a:pt x="0" y="0"/>
                </a:moveTo>
                <a:cubicBezTo>
                  <a:pt x="1514475" y="1428750"/>
                  <a:pt x="7248525" y="-190500"/>
                  <a:pt x="9144000" y="238125"/>
                </a:cubicBezTo>
                <a:cubicBezTo>
                  <a:pt x="9115425" y="958850"/>
                  <a:pt x="9144000" y="1308100"/>
                  <a:pt x="9144000" y="1962150"/>
                </a:cubicBezTo>
                <a:lnTo>
                  <a:pt x="0" y="1962150"/>
                </a:lnTo>
                <a:lnTo>
                  <a:pt x="0" y="0"/>
                </a:lnTo>
                <a:close/>
              </a:path>
            </a:pathLst>
          </a:custGeom>
          <a:solidFill>
            <a:srgbClr val="CC6600">
              <a:alpha val="70000"/>
            </a:srgbClr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CustomShape 2" hidden="1"/>
          <p:cNvSpPr/>
          <p:nvPr/>
        </p:nvSpPr>
        <p:spPr>
          <a:xfrm rot="16200000">
            <a:off x="-1698120" y="2416680"/>
            <a:ext cx="6855840" cy="2026800"/>
          </a:xfrm>
          <a:custGeom>
            <a:avLst/>
            <a:gdLst/>
            <a:ahLst/>
            <a:cxnLst/>
            <a:rect l="l" t="t" r="r" b="b"/>
            <a:pathLst>
              <a:path w="9144000" h="2028052">
                <a:moveTo>
                  <a:pt x="0" y="65902"/>
                </a:moveTo>
                <a:cubicBezTo>
                  <a:pt x="1514475" y="1494652"/>
                  <a:pt x="7248525" y="-362723"/>
                  <a:pt x="9144000" y="65902"/>
                </a:cubicBezTo>
                <a:cubicBezTo>
                  <a:pt x="9115425" y="786627"/>
                  <a:pt x="9144000" y="1374002"/>
                  <a:pt x="9144000" y="2028052"/>
                </a:cubicBezTo>
                <a:lnTo>
                  <a:pt x="0" y="2028052"/>
                </a:lnTo>
                <a:lnTo>
                  <a:pt x="0" y="65902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100000">
                <a:srgbClr val="000000"/>
              </a:gs>
            </a:gsLst>
            <a:lin ang="54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" name="Picture 2"/>
          <p:cNvPicPr/>
          <p:nvPr/>
        </p:nvPicPr>
        <p:blipFill>
          <a:blip r:embed="rId15"/>
          <a:stretch/>
        </p:blipFill>
        <p:spPr>
          <a:xfrm>
            <a:off x="0" y="25560"/>
            <a:ext cx="9141840" cy="4953960"/>
          </a:xfrm>
          <a:prstGeom prst="rect">
            <a:avLst/>
          </a:prstGeom>
          <a:ln w="9360">
            <a:noFill/>
          </a:ln>
        </p:spPr>
      </p:pic>
      <p:sp>
        <p:nvSpPr>
          <p:cNvPr id="4" name="CustomShape 3"/>
          <p:cNvSpPr/>
          <p:nvPr/>
        </p:nvSpPr>
        <p:spPr>
          <a:xfrm>
            <a:off x="0" y="3922560"/>
            <a:ext cx="9160920" cy="2613960"/>
          </a:xfrm>
          <a:custGeom>
            <a:avLst/>
            <a:gdLst/>
            <a:ahLst/>
            <a:cxnLst/>
            <a:rect l="l" t="t" r="r" b="b"/>
            <a:pathLst>
              <a:path w="9144000" h="1962150">
                <a:moveTo>
                  <a:pt x="0" y="0"/>
                </a:moveTo>
                <a:cubicBezTo>
                  <a:pt x="1514475" y="1428750"/>
                  <a:pt x="7248525" y="-190500"/>
                  <a:pt x="9144000" y="238125"/>
                </a:cubicBezTo>
                <a:cubicBezTo>
                  <a:pt x="9115425" y="958850"/>
                  <a:pt x="9144000" y="1308100"/>
                  <a:pt x="9144000" y="1962150"/>
                </a:cubicBezTo>
                <a:lnTo>
                  <a:pt x="0" y="1962150"/>
                </a:lnTo>
                <a:lnTo>
                  <a:pt x="0" y="0"/>
                </a:lnTo>
                <a:close/>
              </a:path>
            </a:pathLst>
          </a:custGeom>
          <a:solidFill>
            <a:srgbClr val="CC6600">
              <a:alpha val="70000"/>
            </a:srgbClr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" name="CustomShape 4"/>
          <p:cNvSpPr/>
          <p:nvPr/>
        </p:nvSpPr>
        <p:spPr>
          <a:xfrm>
            <a:off x="0" y="4179960"/>
            <a:ext cx="9160920" cy="2701440"/>
          </a:xfrm>
          <a:custGeom>
            <a:avLst/>
            <a:gdLst/>
            <a:ahLst/>
            <a:cxnLst/>
            <a:rect l="l" t="t" r="r" b="b"/>
            <a:pathLst>
              <a:path w="9144000" h="2028052">
                <a:moveTo>
                  <a:pt x="0" y="65902"/>
                </a:moveTo>
                <a:cubicBezTo>
                  <a:pt x="1514475" y="1494652"/>
                  <a:pt x="7248525" y="-362723"/>
                  <a:pt x="9144000" y="65902"/>
                </a:cubicBezTo>
                <a:cubicBezTo>
                  <a:pt x="9115425" y="786627"/>
                  <a:pt x="9144000" y="1374002"/>
                  <a:pt x="9144000" y="2028052"/>
                </a:cubicBezTo>
                <a:lnTo>
                  <a:pt x="0" y="2028052"/>
                </a:lnTo>
                <a:lnTo>
                  <a:pt x="0" y="65902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100000">
                <a:srgbClr val="000000"/>
              </a:gs>
            </a:gsLst>
            <a:lin ang="54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" name="PlaceHolder 5"/>
          <p:cNvSpPr>
            <a:spLocks noGrp="1"/>
          </p:cNvSpPr>
          <p:nvPr>
            <p:ph type="title"/>
          </p:nvPr>
        </p:nvSpPr>
        <p:spPr>
          <a:xfrm>
            <a:off x="457200" y="222840"/>
            <a:ext cx="8228880" cy="124632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>
                <a:latin typeface="Arial"/>
              </a:rPr>
              <a:t>Для правки текста заголовка щёлкните мышью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2"/>
          <p:cNvPicPr/>
          <p:nvPr/>
        </p:nvPicPr>
        <p:blipFill>
          <a:blip r:embed="rId14"/>
          <a:stretch/>
        </p:blipFill>
        <p:spPr>
          <a:xfrm>
            <a:off x="0" y="0"/>
            <a:ext cx="2512440" cy="6855840"/>
          </a:xfrm>
          <a:prstGeom prst="rect">
            <a:avLst/>
          </a:prstGeom>
          <a:ln w="9360">
            <a:noFill/>
          </a:ln>
        </p:spPr>
      </p:pic>
      <p:sp>
        <p:nvSpPr>
          <p:cNvPr id="45" name="CustomShape 1" hidden="1"/>
          <p:cNvSpPr/>
          <p:nvPr/>
        </p:nvSpPr>
        <p:spPr>
          <a:xfrm rot="16200000">
            <a:off x="-1912320" y="2450160"/>
            <a:ext cx="6855840" cy="1959840"/>
          </a:xfrm>
          <a:custGeom>
            <a:avLst/>
            <a:gdLst/>
            <a:ahLst/>
            <a:cxnLst/>
            <a:rect l="l" t="t" r="r" b="b"/>
            <a:pathLst>
              <a:path w="9144000" h="1962150">
                <a:moveTo>
                  <a:pt x="0" y="0"/>
                </a:moveTo>
                <a:cubicBezTo>
                  <a:pt x="1514475" y="1428750"/>
                  <a:pt x="7248525" y="-190500"/>
                  <a:pt x="9144000" y="238125"/>
                </a:cubicBezTo>
                <a:cubicBezTo>
                  <a:pt x="9115425" y="958850"/>
                  <a:pt x="9144000" y="1308100"/>
                  <a:pt x="9144000" y="1962150"/>
                </a:cubicBezTo>
                <a:lnTo>
                  <a:pt x="0" y="1962150"/>
                </a:lnTo>
                <a:lnTo>
                  <a:pt x="0" y="0"/>
                </a:lnTo>
                <a:close/>
              </a:path>
            </a:pathLst>
          </a:custGeom>
          <a:solidFill>
            <a:srgbClr val="CC6600">
              <a:alpha val="70000"/>
            </a:srgbClr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" name="CustomShape 2" hidden="1"/>
          <p:cNvSpPr/>
          <p:nvPr/>
        </p:nvSpPr>
        <p:spPr>
          <a:xfrm rot="16200000">
            <a:off x="-1698120" y="2416680"/>
            <a:ext cx="6855840" cy="2026800"/>
          </a:xfrm>
          <a:custGeom>
            <a:avLst/>
            <a:gdLst/>
            <a:ahLst/>
            <a:cxnLst/>
            <a:rect l="l" t="t" r="r" b="b"/>
            <a:pathLst>
              <a:path w="9144000" h="2028052">
                <a:moveTo>
                  <a:pt x="0" y="65902"/>
                </a:moveTo>
                <a:cubicBezTo>
                  <a:pt x="1514475" y="1494652"/>
                  <a:pt x="7248525" y="-362723"/>
                  <a:pt x="9144000" y="65902"/>
                </a:cubicBezTo>
                <a:cubicBezTo>
                  <a:pt x="9115425" y="786627"/>
                  <a:pt x="9144000" y="1374002"/>
                  <a:pt x="9144000" y="2028052"/>
                </a:cubicBezTo>
                <a:lnTo>
                  <a:pt x="0" y="2028052"/>
                </a:lnTo>
                <a:lnTo>
                  <a:pt x="0" y="65902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100000">
                <a:srgbClr val="000000"/>
              </a:gs>
            </a:gsLst>
            <a:lin ang="54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7" name="Picture 2"/>
          <p:cNvPicPr/>
          <p:nvPr/>
        </p:nvPicPr>
        <p:blipFill>
          <a:blip r:embed="rId15"/>
          <a:stretch/>
        </p:blipFill>
        <p:spPr>
          <a:xfrm>
            <a:off x="0" y="25560"/>
            <a:ext cx="9141840" cy="4953960"/>
          </a:xfrm>
          <a:prstGeom prst="rect">
            <a:avLst/>
          </a:prstGeom>
          <a:ln w="9360">
            <a:noFill/>
          </a:ln>
        </p:spPr>
      </p:pic>
      <p:sp>
        <p:nvSpPr>
          <p:cNvPr id="48" name="CustomShape 3"/>
          <p:cNvSpPr/>
          <p:nvPr/>
        </p:nvSpPr>
        <p:spPr>
          <a:xfrm>
            <a:off x="0" y="3922560"/>
            <a:ext cx="9160920" cy="2613960"/>
          </a:xfrm>
          <a:custGeom>
            <a:avLst/>
            <a:gdLst/>
            <a:ahLst/>
            <a:cxnLst/>
            <a:rect l="l" t="t" r="r" b="b"/>
            <a:pathLst>
              <a:path w="9144000" h="1962150">
                <a:moveTo>
                  <a:pt x="0" y="0"/>
                </a:moveTo>
                <a:cubicBezTo>
                  <a:pt x="1514475" y="1428750"/>
                  <a:pt x="7248525" y="-190500"/>
                  <a:pt x="9144000" y="238125"/>
                </a:cubicBezTo>
                <a:cubicBezTo>
                  <a:pt x="9115425" y="958850"/>
                  <a:pt x="9144000" y="1308100"/>
                  <a:pt x="9144000" y="1962150"/>
                </a:cubicBezTo>
                <a:lnTo>
                  <a:pt x="0" y="1962150"/>
                </a:lnTo>
                <a:lnTo>
                  <a:pt x="0" y="0"/>
                </a:lnTo>
                <a:close/>
              </a:path>
            </a:pathLst>
          </a:custGeom>
          <a:solidFill>
            <a:srgbClr val="CC6600">
              <a:alpha val="70000"/>
            </a:srgbClr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" name="CustomShape 4"/>
          <p:cNvSpPr/>
          <p:nvPr/>
        </p:nvSpPr>
        <p:spPr>
          <a:xfrm>
            <a:off x="0" y="4179960"/>
            <a:ext cx="9160920" cy="2701440"/>
          </a:xfrm>
          <a:custGeom>
            <a:avLst/>
            <a:gdLst/>
            <a:ahLst/>
            <a:cxnLst/>
            <a:rect l="l" t="t" r="r" b="b"/>
            <a:pathLst>
              <a:path w="9144000" h="2028052">
                <a:moveTo>
                  <a:pt x="0" y="65902"/>
                </a:moveTo>
                <a:cubicBezTo>
                  <a:pt x="1514475" y="1494652"/>
                  <a:pt x="7248525" y="-362723"/>
                  <a:pt x="9144000" y="65902"/>
                </a:cubicBezTo>
                <a:cubicBezTo>
                  <a:pt x="9115425" y="786627"/>
                  <a:pt x="9144000" y="1374002"/>
                  <a:pt x="9144000" y="2028052"/>
                </a:cubicBezTo>
                <a:lnTo>
                  <a:pt x="0" y="2028052"/>
                </a:lnTo>
                <a:lnTo>
                  <a:pt x="0" y="65902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100000">
                <a:srgbClr val="000000"/>
              </a:gs>
            </a:gsLst>
            <a:lin ang="54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" name="PlaceHolder 5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заголовка щёлкните мышью</a:t>
            </a:r>
          </a:p>
        </p:txBody>
      </p:sp>
      <p:sp>
        <p:nvSpPr>
          <p:cNvPr id="51" name="PlaceHolder 6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Picture 2"/>
          <p:cNvPicPr/>
          <p:nvPr/>
        </p:nvPicPr>
        <p:blipFill>
          <a:blip r:embed="rId14"/>
          <a:stretch/>
        </p:blipFill>
        <p:spPr>
          <a:xfrm>
            <a:off x="0" y="0"/>
            <a:ext cx="2512440" cy="6855840"/>
          </a:xfrm>
          <a:prstGeom prst="rect">
            <a:avLst/>
          </a:prstGeom>
          <a:ln w="9360">
            <a:noFill/>
          </a:ln>
        </p:spPr>
      </p:pic>
      <p:sp>
        <p:nvSpPr>
          <p:cNvPr id="89" name="CustomShape 1"/>
          <p:cNvSpPr/>
          <p:nvPr/>
        </p:nvSpPr>
        <p:spPr>
          <a:xfrm rot="16200000">
            <a:off x="-1912320" y="2450160"/>
            <a:ext cx="6855840" cy="1959840"/>
          </a:xfrm>
          <a:custGeom>
            <a:avLst/>
            <a:gdLst/>
            <a:ahLst/>
            <a:cxnLst/>
            <a:rect l="l" t="t" r="r" b="b"/>
            <a:pathLst>
              <a:path w="9144000" h="1962150">
                <a:moveTo>
                  <a:pt x="0" y="0"/>
                </a:moveTo>
                <a:cubicBezTo>
                  <a:pt x="1514475" y="1428750"/>
                  <a:pt x="7248525" y="-190500"/>
                  <a:pt x="9144000" y="238125"/>
                </a:cubicBezTo>
                <a:cubicBezTo>
                  <a:pt x="9115425" y="958850"/>
                  <a:pt x="9144000" y="1308100"/>
                  <a:pt x="9144000" y="1962150"/>
                </a:cubicBezTo>
                <a:lnTo>
                  <a:pt x="0" y="1962150"/>
                </a:lnTo>
                <a:lnTo>
                  <a:pt x="0" y="0"/>
                </a:lnTo>
                <a:close/>
              </a:path>
            </a:pathLst>
          </a:custGeom>
          <a:solidFill>
            <a:srgbClr val="CC6600">
              <a:alpha val="70000"/>
            </a:srgbClr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0" name="CustomShape 2"/>
          <p:cNvSpPr/>
          <p:nvPr/>
        </p:nvSpPr>
        <p:spPr>
          <a:xfrm rot="16200000">
            <a:off x="-1698120" y="2416680"/>
            <a:ext cx="6855840" cy="2026800"/>
          </a:xfrm>
          <a:custGeom>
            <a:avLst/>
            <a:gdLst/>
            <a:ahLst/>
            <a:cxnLst/>
            <a:rect l="l" t="t" r="r" b="b"/>
            <a:pathLst>
              <a:path w="9144000" h="2028052">
                <a:moveTo>
                  <a:pt x="0" y="65902"/>
                </a:moveTo>
                <a:cubicBezTo>
                  <a:pt x="1514475" y="1494652"/>
                  <a:pt x="7248525" y="-362723"/>
                  <a:pt x="9144000" y="65902"/>
                </a:cubicBezTo>
                <a:cubicBezTo>
                  <a:pt x="9115425" y="786627"/>
                  <a:pt x="9144000" y="1374002"/>
                  <a:pt x="9144000" y="2028052"/>
                </a:cubicBezTo>
                <a:lnTo>
                  <a:pt x="0" y="2028052"/>
                </a:lnTo>
                <a:lnTo>
                  <a:pt x="0" y="65902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100000">
                <a:srgbClr val="000000"/>
              </a:gs>
            </a:gsLst>
            <a:lin ang="54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" name="PlaceHolder 3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заголовка щёлкните мышью</a:t>
            </a:r>
          </a:p>
        </p:txBody>
      </p:sp>
      <p:sp>
        <p:nvSpPr>
          <p:cNvPr id="92" name="PlaceHolder 4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image" Target="../media/image41.jpe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hyperlink" Target="&#1057;&#1090;&#1091;&#1076;&#1080;&#1103;.mp4" TargetMode="External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94.png"/><Relationship Id="rId4" Type="http://schemas.openxmlformats.org/officeDocument/2006/relationships/image" Target="../media/image9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11.jpeg"/><Relationship Id="rId4" Type="http://schemas.openxmlformats.org/officeDocument/2006/relationships/hyperlink" Target="&#1050;&#1072;&#1076;&#1077;&#1090;&#1099;.mp4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15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19.png"/><Relationship Id="rId4" Type="http://schemas.openxmlformats.org/officeDocument/2006/relationships/image" Target="../media/image11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hyperlink" Target="&#1060;&#1080;&#1083;&#1100;&#1084;.mp4" TargetMode="Externa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CustomShape 1"/>
          <p:cNvSpPr/>
          <p:nvPr/>
        </p:nvSpPr>
        <p:spPr>
          <a:xfrm>
            <a:off x="2857320" y="5072040"/>
            <a:ext cx="6274800" cy="10245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endParaRPr lang="ru-RU" sz="1800" b="0" strike="noStrike" spc="-1">
              <a:latin typeface="Arial"/>
            </a:endParaRPr>
          </a:p>
          <a:p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</p:txBody>
      </p:sp>
      <p:sp>
        <p:nvSpPr>
          <p:cNvPr id="135" name="CustomShape 2"/>
          <p:cNvSpPr/>
          <p:nvPr/>
        </p:nvSpPr>
        <p:spPr>
          <a:xfrm>
            <a:off x="1368000" y="5616000"/>
            <a:ext cx="6498720" cy="69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4000" b="1" strike="noStrike" spc="-1">
                <a:solidFill>
                  <a:srgbClr val="FFFF00"/>
                </a:solidFill>
                <a:latin typeface="Arial"/>
                <a:ea typeface="DejaVu Sans"/>
              </a:rPr>
              <a:t>«Школьная Галактика…»</a:t>
            </a:r>
            <a:endParaRPr lang="ru-RU" sz="4000" b="0" strike="noStrike" spc="-1">
              <a:latin typeface="Arial"/>
            </a:endParaRPr>
          </a:p>
        </p:txBody>
      </p:sp>
      <p:sp>
        <p:nvSpPr>
          <p:cNvPr id="136" name="CustomShape 3"/>
          <p:cNvSpPr/>
          <p:nvPr/>
        </p:nvSpPr>
        <p:spPr>
          <a:xfrm>
            <a:off x="-214200" y="4857840"/>
            <a:ext cx="9570600" cy="63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3600" b="0" strike="noStrike" spc="-1">
                <a:solidFill>
                  <a:srgbClr val="FFFFFF"/>
                </a:solidFill>
                <a:latin typeface="Times New Roman"/>
                <a:ea typeface="DejaVu Sans"/>
              </a:rPr>
              <a:t> </a:t>
            </a:r>
            <a:endParaRPr lang="ru-RU" sz="3600" b="0" strike="noStrike" spc="-1">
              <a:latin typeface="Arial"/>
            </a:endParaRPr>
          </a:p>
        </p:txBody>
      </p:sp>
      <p:sp>
        <p:nvSpPr>
          <p:cNvPr id="137" name="CustomShape 4"/>
          <p:cNvSpPr/>
          <p:nvPr/>
        </p:nvSpPr>
        <p:spPr>
          <a:xfrm>
            <a:off x="285840" y="44640"/>
            <a:ext cx="8570520" cy="82008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FFFFFF"/>
                </a:solidFill>
                <a:latin typeface="Times New Roman"/>
                <a:ea typeface="DejaVu Sans"/>
              </a:rPr>
              <a:t>Муниципальное общеобразовательное бюджетное учреждение «Средняя школа №2»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138" name="CustomShape 5"/>
          <p:cNvSpPr/>
          <p:nvPr/>
        </p:nvSpPr>
        <p:spPr>
          <a:xfrm>
            <a:off x="2714760" y="6345720"/>
            <a:ext cx="4069800" cy="36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lang="ru-RU" sz="1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Picture 2"/>
          <p:cNvPicPr/>
          <p:nvPr/>
        </p:nvPicPr>
        <p:blipFill>
          <a:blip r:embed="rId2">
            <a:lum bright="10000"/>
          </a:blip>
          <a:stretch/>
        </p:blipFill>
        <p:spPr>
          <a:xfrm>
            <a:off x="1288800" y="216000"/>
            <a:ext cx="1519200" cy="2592000"/>
          </a:xfrm>
          <a:prstGeom prst="rect">
            <a:avLst/>
          </a:prstGeom>
          <a:ln w="9360">
            <a:noFill/>
          </a:ln>
        </p:spPr>
      </p:pic>
      <p:pic>
        <p:nvPicPr>
          <p:cNvPr id="218" name="Picture 3"/>
          <p:cNvPicPr/>
          <p:nvPr/>
        </p:nvPicPr>
        <p:blipFill>
          <a:blip r:embed="rId3"/>
          <a:stretch/>
        </p:blipFill>
        <p:spPr>
          <a:xfrm>
            <a:off x="3096000" y="216000"/>
            <a:ext cx="1800000" cy="2577960"/>
          </a:xfrm>
          <a:prstGeom prst="rect">
            <a:avLst/>
          </a:prstGeom>
          <a:ln w="9360">
            <a:noFill/>
          </a:ln>
        </p:spPr>
      </p:pic>
      <p:pic>
        <p:nvPicPr>
          <p:cNvPr id="219" name="Picture 1"/>
          <p:cNvPicPr/>
          <p:nvPr/>
        </p:nvPicPr>
        <p:blipFill>
          <a:blip r:embed="rId4"/>
          <a:stretch/>
        </p:blipFill>
        <p:spPr>
          <a:xfrm>
            <a:off x="1584000" y="3757680"/>
            <a:ext cx="3024000" cy="2183760"/>
          </a:xfrm>
          <a:prstGeom prst="rect">
            <a:avLst/>
          </a:prstGeom>
          <a:ln w="9360">
            <a:noFill/>
          </a:ln>
        </p:spPr>
      </p:pic>
      <p:pic>
        <p:nvPicPr>
          <p:cNvPr id="220" name="Picture 5"/>
          <p:cNvPicPr/>
          <p:nvPr/>
        </p:nvPicPr>
        <p:blipFill>
          <a:blip r:embed="rId5"/>
          <a:stretch/>
        </p:blipFill>
        <p:spPr>
          <a:xfrm>
            <a:off x="5400000" y="216000"/>
            <a:ext cx="3198600" cy="2398680"/>
          </a:xfrm>
          <a:prstGeom prst="rect">
            <a:avLst/>
          </a:prstGeom>
          <a:ln w="9360">
            <a:noFill/>
          </a:ln>
        </p:spPr>
      </p:pic>
      <p:pic>
        <p:nvPicPr>
          <p:cNvPr id="221" name="Picture 4"/>
          <p:cNvPicPr/>
          <p:nvPr/>
        </p:nvPicPr>
        <p:blipFill>
          <a:blip r:embed="rId6"/>
          <a:stretch/>
        </p:blipFill>
        <p:spPr>
          <a:xfrm>
            <a:off x="5140800" y="3744000"/>
            <a:ext cx="3427200" cy="2187360"/>
          </a:xfrm>
          <a:prstGeom prst="rect">
            <a:avLst/>
          </a:prstGeom>
          <a:ln w="9360">
            <a:noFill/>
          </a:ln>
        </p:spPr>
      </p:pic>
      <p:sp>
        <p:nvSpPr>
          <p:cNvPr id="222" name="CustomShape 1"/>
          <p:cNvSpPr/>
          <p:nvPr/>
        </p:nvSpPr>
        <p:spPr>
          <a:xfrm>
            <a:off x="1512000" y="2880000"/>
            <a:ext cx="3022560" cy="342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3" name="CustomShape 2"/>
          <p:cNvSpPr/>
          <p:nvPr/>
        </p:nvSpPr>
        <p:spPr>
          <a:xfrm>
            <a:off x="1332000" y="2880000"/>
            <a:ext cx="3456000" cy="1095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FFFF00"/>
                </a:solidFill>
                <a:latin typeface="Times New Roman"/>
                <a:ea typeface="DejaVu Sans"/>
              </a:rPr>
              <a:t>Областной конкурс юных поэтов </a:t>
            </a:r>
            <a:endParaRPr lang="ru-RU" sz="1800" b="0" strike="noStrike" spc="-1">
              <a:solidFill>
                <a:srgbClr val="FFFF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FFFF00"/>
                </a:solidFill>
                <a:latin typeface="Times New Roman"/>
                <a:ea typeface="DejaVu Sans"/>
              </a:rPr>
              <a:t>«И вновь душа поэзией полна»</a:t>
            </a:r>
            <a:endParaRPr lang="ru-RU" sz="1800" b="0" strike="noStrike" spc="-1">
              <a:solidFill>
                <a:srgbClr val="FFFF00"/>
              </a:solidFill>
              <a:latin typeface="Arial"/>
            </a:endParaRPr>
          </a:p>
        </p:txBody>
      </p:sp>
      <p:sp>
        <p:nvSpPr>
          <p:cNvPr id="224" name="CustomShape 3"/>
          <p:cNvSpPr/>
          <p:nvPr/>
        </p:nvSpPr>
        <p:spPr>
          <a:xfrm>
            <a:off x="1296000" y="5976000"/>
            <a:ext cx="3528000" cy="843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FFFF00"/>
                </a:solidFill>
                <a:latin typeface="Times New Roman"/>
                <a:ea typeface="DejaVu Sans"/>
              </a:rPr>
              <a:t>Региональный литературный</a:t>
            </a: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FFFF00"/>
                </a:solidFill>
                <a:latin typeface="Times New Roman"/>
                <a:ea typeface="DejaVu Sans"/>
              </a:rPr>
              <a:t>конкурс «Вдохновение»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225" name="CustomShape 4"/>
          <p:cNvSpPr/>
          <p:nvPr/>
        </p:nvSpPr>
        <p:spPr>
          <a:xfrm>
            <a:off x="5040000" y="2736000"/>
            <a:ext cx="3670560" cy="1347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FFFF00"/>
                </a:solidFill>
                <a:latin typeface="Times New Roman"/>
                <a:ea typeface="DejaVu Sans"/>
              </a:rPr>
              <a:t>Всероссийский конкурс </a:t>
            </a:r>
            <a:endParaRPr lang="ru-RU" sz="1800" b="0" strike="noStrike" spc="-1">
              <a:solidFill>
                <a:srgbClr val="FFFF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FFFF00"/>
                </a:solidFill>
                <a:latin typeface="Times New Roman"/>
                <a:ea typeface="DejaVu Sans"/>
              </a:rPr>
              <a:t>«Книжный эксперт 21 века» </a:t>
            </a:r>
            <a:endParaRPr lang="ru-RU" sz="1800" b="0" strike="noStrike" spc="-1">
              <a:solidFill>
                <a:srgbClr val="FFFF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FFFF00"/>
                </a:solidFill>
                <a:latin typeface="Times New Roman"/>
                <a:ea typeface="DejaVu Sans"/>
              </a:rPr>
              <a:t>на интернет-сайте «Папмамбук»</a:t>
            </a:r>
            <a:endParaRPr lang="ru-RU" sz="1800" b="0" strike="noStrike" spc="-1">
              <a:solidFill>
                <a:srgbClr val="FFFF00"/>
              </a:solidFill>
              <a:latin typeface="Arial"/>
            </a:endParaRPr>
          </a:p>
        </p:txBody>
      </p:sp>
      <p:sp>
        <p:nvSpPr>
          <p:cNvPr id="226" name="CustomShape 5"/>
          <p:cNvSpPr/>
          <p:nvPr/>
        </p:nvSpPr>
        <p:spPr>
          <a:xfrm>
            <a:off x="5040000" y="5976000"/>
            <a:ext cx="3526560" cy="592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FFFF00"/>
                </a:solidFill>
                <a:latin typeface="Times New Roman"/>
                <a:ea typeface="DejaVu Sans"/>
              </a:rPr>
              <a:t>Областные юношеские «Филологические чтения»</a:t>
            </a:r>
            <a:endParaRPr lang="ru-RU" sz="1800" b="0" strike="noStrike" spc="-1">
              <a:solidFill>
                <a:srgbClr val="FFFF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CustomShape 1"/>
          <p:cNvSpPr/>
          <p:nvPr/>
        </p:nvSpPr>
        <p:spPr>
          <a:xfrm>
            <a:off x="1152000" y="144000"/>
            <a:ext cx="6838560" cy="64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000" b="0" strike="noStrike" spc="-1">
                <a:solidFill>
                  <a:srgbClr val="FFFF00"/>
                </a:solidFill>
                <a:latin typeface="Times New Roman"/>
                <a:ea typeface="Calibri"/>
              </a:rPr>
              <a:t>Муниципальный и областной этапы конкурса</a:t>
            </a:r>
            <a:endParaRPr lang="ru-RU" sz="2000" b="0" strike="noStrike" spc="-1">
              <a:solidFill>
                <a:srgbClr val="FFFF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b="0" strike="noStrike" spc="-1">
                <a:solidFill>
                  <a:srgbClr val="FFFF00"/>
                </a:solidFill>
                <a:latin typeface="Times New Roman"/>
                <a:ea typeface="Calibri"/>
              </a:rPr>
              <a:t>фото творчества «Новый взгляд»</a:t>
            </a:r>
            <a:endParaRPr lang="ru-RU" sz="2000" b="0" strike="noStrike" spc="-1">
              <a:solidFill>
                <a:srgbClr val="FFFF00"/>
              </a:solidFill>
              <a:latin typeface="Arial"/>
            </a:endParaRPr>
          </a:p>
        </p:txBody>
      </p:sp>
      <p:sp>
        <p:nvSpPr>
          <p:cNvPr id="228" name="CustomShape 2"/>
          <p:cNvSpPr/>
          <p:nvPr/>
        </p:nvSpPr>
        <p:spPr>
          <a:xfrm>
            <a:off x="2160000" y="1584000"/>
            <a:ext cx="179280" cy="342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9" name="CustomShape 3"/>
          <p:cNvSpPr/>
          <p:nvPr/>
        </p:nvSpPr>
        <p:spPr>
          <a:xfrm>
            <a:off x="1872000" y="1728000"/>
            <a:ext cx="179280" cy="342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30" name="Picture 14"/>
          <p:cNvPicPr/>
          <p:nvPr/>
        </p:nvPicPr>
        <p:blipFill>
          <a:blip r:embed="rId2"/>
          <a:stretch/>
        </p:blipFill>
        <p:spPr>
          <a:xfrm>
            <a:off x="5256000" y="3888000"/>
            <a:ext cx="3709440" cy="2472120"/>
          </a:xfrm>
          <a:prstGeom prst="rect">
            <a:avLst/>
          </a:prstGeom>
          <a:ln w="9360">
            <a:noFill/>
          </a:ln>
        </p:spPr>
      </p:pic>
      <p:pic>
        <p:nvPicPr>
          <p:cNvPr id="231" name="Picture 2"/>
          <p:cNvPicPr/>
          <p:nvPr/>
        </p:nvPicPr>
        <p:blipFill>
          <a:blip r:embed="rId3"/>
          <a:stretch/>
        </p:blipFill>
        <p:spPr>
          <a:xfrm>
            <a:off x="5256000" y="1080000"/>
            <a:ext cx="3744000" cy="2494080"/>
          </a:xfrm>
          <a:prstGeom prst="rect">
            <a:avLst/>
          </a:prstGeom>
          <a:ln w="9360">
            <a:noFill/>
          </a:ln>
        </p:spPr>
      </p:pic>
      <p:pic>
        <p:nvPicPr>
          <p:cNvPr id="232" name="Picture 5"/>
          <p:cNvPicPr/>
          <p:nvPr/>
        </p:nvPicPr>
        <p:blipFill>
          <a:blip r:embed="rId4"/>
          <a:stretch/>
        </p:blipFill>
        <p:spPr>
          <a:xfrm>
            <a:off x="1408680" y="1013040"/>
            <a:ext cx="3667320" cy="550512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CustomShape 1"/>
          <p:cNvSpPr/>
          <p:nvPr/>
        </p:nvSpPr>
        <p:spPr>
          <a:xfrm>
            <a:off x="864000" y="135720"/>
            <a:ext cx="8134560" cy="87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800" b="0" strike="noStrike" spc="-1">
                <a:solidFill>
                  <a:srgbClr val="FFFF00"/>
                </a:solidFill>
                <a:latin typeface="Times New Roman"/>
                <a:ea typeface="DejaVu Sans"/>
              </a:rPr>
              <a:t>Конкурсы, посвящённые избирательной системе РФ</a:t>
            </a:r>
            <a:endParaRPr lang="ru-RU" sz="2800" b="0" strike="noStrike" spc="-1">
              <a:solidFill>
                <a:srgbClr val="FFFF00"/>
              </a:solidFill>
              <a:latin typeface="Arial"/>
            </a:endParaRPr>
          </a:p>
        </p:txBody>
      </p:sp>
      <p:pic>
        <p:nvPicPr>
          <p:cNvPr id="234" name="Picture 2"/>
          <p:cNvPicPr/>
          <p:nvPr/>
        </p:nvPicPr>
        <p:blipFill>
          <a:blip r:embed="rId2"/>
          <a:stretch/>
        </p:blipFill>
        <p:spPr>
          <a:xfrm>
            <a:off x="1296000" y="720000"/>
            <a:ext cx="2952000" cy="2106360"/>
          </a:xfrm>
          <a:prstGeom prst="rect">
            <a:avLst/>
          </a:prstGeom>
          <a:ln w="9360">
            <a:noFill/>
          </a:ln>
        </p:spPr>
      </p:pic>
      <p:pic>
        <p:nvPicPr>
          <p:cNvPr id="235" name="Picture 2"/>
          <p:cNvPicPr/>
          <p:nvPr/>
        </p:nvPicPr>
        <p:blipFill>
          <a:blip r:embed="rId3"/>
          <a:stretch/>
        </p:blipFill>
        <p:spPr>
          <a:xfrm>
            <a:off x="4870440" y="686160"/>
            <a:ext cx="3754080" cy="2131920"/>
          </a:xfrm>
          <a:prstGeom prst="rect">
            <a:avLst/>
          </a:prstGeom>
          <a:ln w="9360">
            <a:noFill/>
          </a:ln>
        </p:spPr>
      </p:pic>
      <p:pic>
        <p:nvPicPr>
          <p:cNvPr id="236" name="Picture 4"/>
          <p:cNvPicPr/>
          <p:nvPr/>
        </p:nvPicPr>
        <p:blipFill>
          <a:blip r:embed="rId4"/>
          <a:stretch/>
        </p:blipFill>
        <p:spPr>
          <a:xfrm>
            <a:off x="1477080" y="3548520"/>
            <a:ext cx="3274920" cy="2463480"/>
          </a:xfrm>
          <a:prstGeom prst="rect">
            <a:avLst/>
          </a:prstGeom>
          <a:ln w="9360">
            <a:noFill/>
          </a:ln>
        </p:spPr>
      </p:pic>
      <p:pic>
        <p:nvPicPr>
          <p:cNvPr id="237" name="Picture 3"/>
          <p:cNvPicPr/>
          <p:nvPr/>
        </p:nvPicPr>
        <p:blipFill>
          <a:blip r:embed="rId5"/>
          <a:stretch/>
        </p:blipFill>
        <p:spPr>
          <a:xfrm>
            <a:off x="5160240" y="3888000"/>
            <a:ext cx="3370320" cy="2122560"/>
          </a:xfrm>
          <a:prstGeom prst="rect">
            <a:avLst/>
          </a:prstGeom>
          <a:ln w="9360">
            <a:noFill/>
          </a:ln>
        </p:spPr>
      </p:pic>
      <p:sp>
        <p:nvSpPr>
          <p:cNvPr id="238" name="CustomShape 2"/>
          <p:cNvSpPr/>
          <p:nvPr/>
        </p:nvSpPr>
        <p:spPr>
          <a:xfrm>
            <a:off x="4752000" y="2808000"/>
            <a:ext cx="4030560" cy="1210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000" b="0" strike="noStrike" spc="-1">
                <a:solidFill>
                  <a:srgbClr val="FFFF00"/>
                </a:solidFill>
                <a:latin typeface="Times New Roman"/>
                <a:ea typeface="Calibri"/>
              </a:rPr>
              <a:t>Районный конкурс стихов и рассказов, посвящённых 20-летию избирательной системы РФ</a:t>
            </a:r>
            <a:r>
              <a:rPr lang="ru-RU" sz="1400" b="0" strike="noStrike" spc="-1">
                <a:solidFill>
                  <a:srgbClr val="FFFF00"/>
                </a:solidFill>
                <a:latin typeface="Times New Roman"/>
                <a:ea typeface="Calibri"/>
              </a:rPr>
              <a:t> </a:t>
            </a:r>
            <a:endParaRPr lang="ru-RU" sz="1400" b="0" strike="noStrike" spc="-1">
              <a:solidFill>
                <a:srgbClr val="FFFF00"/>
              </a:solidFill>
              <a:latin typeface="Arial"/>
            </a:endParaRPr>
          </a:p>
        </p:txBody>
      </p:sp>
      <p:sp>
        <p:nvSpPr>
          <p:cNvPr id="239" name="CustomShape 3"/>
          <p:cNvSpPr/>
          <p:nvPr/>
        </p:nvSpPr>
        <p:spPr>
          <a:xfrm>
            <a:off x="5112000" y="6053760"/>
            <a:ext cx="3672000" cy="930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000" b="0" strike="noStrike" spc="-1">
                <a:solidFill>
                  <a:srgbClr val="FFFF00"/>
                </a:solidFill>
                <a:latin typeface="Times New Roman"/>
                <a:ea typeface="DejaVu Sans"/>
              </a:rPr>
              <a:t>Областной творческий конкурс </a:t>
            </a:r>
            <a:endParaRPr lang="ru-RU" sz="2000" b="0" strike="noStrike" spc="-1">
              <a:solidFill>
                <a:srgbClr val="FFFF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b="0" strike="noStrike" spc="-1">
                <a:solidFill>
                  <a:srgbClr val="FFFF00"/>
                </a:solidFill>
                <a:latin typeface="Times New Roman"/>
                <a:ea typeface="DejaVu Sans"/>
              </a:rPr>
              <a:t>«Пером и словом о выборах»</a:t>
            </a:r>
            <a:endParaRPr lang="ru-RU" sz="2000" b="0" strike="noStrike" spc="-1">
              <a:solidFill>
                <a:srgbClr val="FFFF00"/>
              </a:solidFill>
              <a:latin typeface="Arial"/>
            </a:endParaRPr>
          </a:p>
        </p:txBody>
      </p:sp>
      <p:sp>
        <p:nvSpPr>
          <p:cNvPr id="240" name="CustomShape 4"/>
          <p:cNvSpPr/>
          <p:nvPr/>
        </p:nvSpPr>
        <p:spPr>
          <a:xfrm>
            <a:off x="1260000" y="6048000"/>
            <a:ext cx="3816000" cy="930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000" b="0" strike="noStrike" spc="-1">
                <a:solidFill>
                  <a:srgbClr val="FFFF00"/>
                </a:solidFill>
                <a:latin typeface="Times New Roman"/>
                <a:ea typeface="DejaVu Sans"/>
              </a:rPr>
              <a:t>Областной творческий конкурс </a:t>
            </a:r>
            <a:endParaRPr lang="ru-RU" sz="2000" b="0" strike="noStrike" spc="-1">
              <a:solidFill>
                <a:srgbClr val="FFFF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b="0" strike="noStrike" spc="-1">
                <a:solidFill>
                  <a:srgbClr val="FFFF00"/>
                </a:solidFill>
                <a:latin typeface="Times New Roman"/>
                <a:ea typeface="DejaVu Sans"/>
              </a:rPr>
              <a:t>«Азбука выборов»</a:t>
            </a:r>
            <a:endParaRPr lang="ru-RU" sz="2000" b="0" strike="noStrike" spc="-1">
              <a:solidFill>
                <a:srgbClr val="FFFF00"/>
              </a:solidFill>
              <a:latin typeface="Arial"/>
            </a:endParaRPr>
          </a:p>
        </p:txBody>
      </p:sp>
      <p:sp>
        <p:nvSpPr>
          <p:cNvPr id="241" name="CustomShape 5"/>
          <p:cNvSpPr/>
          <p:nvPr/>
        </p:nvSpPr>
        <p:spPr>
          <a:xfrm>
            <a:off x="8784000" y="1152000"/>
            <a:ext cx="179280" cy="342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2" name="CustomShape 6"/>
          <p:cNvSpPr/>
          <p:nvPr/>
        </p:nvSpPr>
        <p:spPr>
          <a:xfrm>
            <a:off x="8136000" y="7776000"/>
            <a:ext cx="179280" cy="342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3" name="CustomShape 7"/>
          <p:cNvSpPr/>
          <p:nvPr/>
        </p:nvSpPr>
        <p:spPr>
          <a:xfrm>
            <a:off x="7992000" y="-360000"/>
            <a:ext cx="179280" cy="342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4" name="CustomShape 8"/>
          <p:cNvSpPr/>
          <p:nvPr/>
        </p:nvSpPr>
        <p:spPr>
          <a:xfrm>
            <a:off x="6275160" y="1487880"/>
            <a:ext cx="924840" cy="744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CustomShape 1"/>
          <p:cNvSpPr/>
          <p:nvPr/>
        </p:nvSpPr>
        <p:spPr>
          <a:xfrm>
            <a:off x="929160" y="-390960"/>
            <a:ext cx="7998840" cy="1140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4400" b="0" strike="noStrike" spc="-1">
                <a:solidFill>
                  <a:srgbClr val="FFFFFF"/>
                </a:solidFill>
                <a:latin typeface="Calibri"/>
                <a:ea typeface="DejaVu Sans"/>
              </a:rPr>
              <a:t>   </a:t>
            </a:r>
            <a:r>
              <a:rPr lang="ru-RU" sz="3200" b="0" strike="noStrike" spc="-1">
                <a:solidFill>
                  <a:srgbClr val="FFFF00"/>
                </a:solidFill>
                <a:latin typeface="Calibri"/>
                <a:ea typeface="DejaVu Sans"/>
              </a:rPr>
              <a:t>«</a:t>
            </a:r>
            <a:r>
              <a:rPr lang="ru-RU" sz="3200" b="0" strike="noStrike" spc="-1">
                <a:solidFill>
                  <a:srgbClr val="FFFF00"/>
                </a:solidFill>
                <a:latin typeface="Times New Roman"/>
                <a:ea typeface="DejaVu Sans"/>
              </a:rPr>
              <a:t>Крылатая строка» и «Светоч»</a:t>
            </a:r>
            <a:endParaRPr lang="ru-RU" sz="3200" b="0" strike="noStrike" spc="-1">
              <a:latin typeface="Arial"/>
            </a:endParaRPr>
          </a:p>
        </p:txBody>
      </p:sp>
      <p:sp>
        <p:nvSpPr>
          <p:cNvPr id="246" name="CustomShape 2"/>
          <p:cNvSpPr/>
          <p:nvPr/>
        </p:nvSpPr>
        <p:spPr>
          <a:xfrm>
            <a:off x="1159200" y="72000"/>
            <a:ext cx="568800" cy="5040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47" name="Picture 5"/>
          <p:cNvPicPr/>
          <p:nvPr/>
        </p:nvPicPr>
        <p:blipFill>
          <a:blip r:embed="rId2"/>
          <a:stretch/>
        </p:blipFill>
        <p:spPr>
          <a:xfrm>
            <a:off x="3870000" y="749880"/>
            <a:ext cx="5128560" cy="2851200"/>
          </a:xfrm>
          <a:prstGeom prst="rect">
            <a:avLst/>
          </a:prstGeom>
          <a:ln w="9360">
            <a:noFill/>
          </a:ln>
        </p:spPr>
      </p:pic>
      <p:pic>
        <p:nvPicPr>
          <p:cNvPr id="248" name="Рисунок 4"/>
          <p:cNvPicPr/>
          <p:nvPr/>
        </p:nvPicPr>
        <p:blipFill>
          <a:blip r:embed="rId3"/>
          <a:stretch/>
        </p:blipFill>
        <p:spPr>
          <a:xfrm>
            <a:off x="114840" y="3790080"/>
            <a:ext cx="4740120" cy="2959200"/>
          </a:xfrm>
          <a:prstGeom prst="rect">
            <a:avLst/>
          </a:prstGeom>
          <a:ln>
            <a:noFill/>
          </a:ln>
        </p:spPr>
      </p:pic>
      <p:pic>
        <p:nvPicPr>
          <p:cNvPr id="249" name="Рисунок 2"/>
          <p:cNvPicPr/>
          <p:nvPr/>
        </p:nvPicPr>
        <p:blipFill>
          <a:blip r:embed="rId4"/>
          <a:stretch/>
        </p:blipFill>
        <p:spPr>
          <a:xfrm>
            <a:off x="5072040" y="3857760"/>
            <a:ext cx="3917520" cy="2783880"/>
          </a:xfrm>
          <a:prstGeom prst="rect">
            <a:avLst/>
          </a:prstGeom>
          <a:ln>
            <a:noFill/>
          </a:ln>
        </p:spPr>
      </p:pic>
      <p:pic>
        <p:nvPicPr>
          <p:cNvPr id="250" name="Picture 2"/>
          <p:cNvPicPr/>
          <p:nvPr/>
        </p:nvPicPr>
        <p:blipFill>
          <a:blip r:embed="rId5"/>
          <a:stretch/>
        </p:blipFill>
        <p:spPr>
          <a:xfrm>
            <a:off x="252000" y="756000"/>
            <a:ext cx="3514320" cy="2874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CustomShape 1"/>
          <p:cNvSpPr/>
          <p:nvPr/>
        </p:nvSpPr>
        <p:spPr>
          <a:xfrm>
            <a:off x="857160" y="-243360"/>
            <a:ext cx="7998840" cy="1140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4400" b="0" strike="noStrike" spc="-1">
                <a:solidFill>
                  <a:srgbClr val="FFFFFF"/>
                </a:solidFill>
                <a:latin typeface="Calibri"/>
                <a:ea typeface="DejaVu Sans"/>
              </a:rPr>
              <a:t>   </a:t>
            </a:r>
            <a:r>
              <a:rPr lang="ru-RU" sz="3600" b="0" strike="noStrike" spc="-1">
                <a:solidFill>
                  <a:srgbClr val="FFFF00"/>
                </a:solidFill>
                <a:latin typeface="Times New Roman"/>
                <a:ea typeface="DejaVu Sans"/>
              </a:rPr>
              <a:t>Юный журналист</a:t>
            </a:r>
            <a:endParaRPr lang="ru-RU" sz="3600" b="0" strike="noStrike" spc="-1">
              <a:latin typeface="Arial"/>
            </a:endParaRPr>
          </a:p>
        </p:txBody>
      </p:sp>
      <p:sp>
        <p:nvSpPr>
          <p:cNvPr id="252" name="CustomShape 2"/>
          <p:cNvSpPr/>
          <p:nvPr/>
        </p:nvSpPr>
        <p:spPr>
          <a:xfrm>
            <a:off x="2455200" y="144000"/>
            <a:ext cx="640800" cy="56952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53" name="Picture 2"/>
          <p:cNvPicPr/>
          <p:nvPr/>
        </p:nvPicPr>
        <p:blipFill>
          <a:blip r:embed="rId2"/>
          <a:stretch/>
        </p:blipFill>
        <p:spPr>
          <a:xfrm>
            <a:off x="1324080" y="3645000"/>
            <a:ext cx="3643920" cy="2676960"/>
          </a:xfrm>
          <a:prstGeom prst="rect">
            <a:avLst/>
          </a:prstGeom>
          <a:ln>
            <a:noFill/>
          </a:ln>
        </p:spPr>
      </p:pic>
      <p:pic>
        <p:nvPicPr>
          <p:cNvPr id="254" name="Рисунок 2"/>
          <p:cNvPicPr/>
          <p:nvPr/>
        </p:nvPicPr>
        <p:blipFill>
          <a:blip r:embed="rId3"/>
          <a:stretch/>
        </p:blipFill>
        <p:spPr>
          <a:xfrm>
            <a:off x="1188000" y="897480"/>
            <a:ext cx="3744000" cy="2643480"/>
          </a:xfrm>
          <a:prstGeom prst="rect">
            <a:avLst/>
          </a:prstGeom>
          <a:ln>
            <a:noFill/>
          </a:ln>
        </p:spPr>
      </p:pic>
      <p:pic>
        <p:nvPicPr>
          <p:cNvPr id="255" name="Рисунок 3"/>
          <p:cNvPicPr/>
          <p:nvPr/>
        </p:nvPicPr>
        <p:blipFill>
          <a:blip r:embed="rId4"/>
          <a:stretch/>
        </p:blipFill>
        <p:spPr>
          <a:xfrm>
            <a:off x="5040000" y="908640"/>
            <a:ext cx="4001400" cy="2656440"/>
          </a:xfrm>
          <a:prstGeom prst="rect">
            <a:avLst/>
          </a:prstGeom>
          <a:ln>
            <a:noFill/>
          </a:ln>
        </p:spPr>
      </p:pic>
      <p:pic>
        <p:nvPicPr>
          <p:cNvPr id="256" name="Рисунок 4"/>
          <p:cNvPicPr/>
          <p:nvPr/>
        </p:nvPicPr>
        <p:blipFill>
          <a:blip r:embed="rId5"/>
          <a:stretch/>
        </p:blipFill>
        <p:spPr>
          <a:xfrm>
            <a:off x="5040000" y="3645000"/>
            <a:ext cx="3980520" cy="26427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CustomShape 1"/>
          <p:cNvSpPr/>
          <p:nvPr/>
        </p:nvSpPr>
        <p:spPr>
          <a:xfrm>
            <a:off x="928800" y="-214200"/>
            <a:ext cx="7998840" cy="1140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4400" b="0" strike="noStrike" spc="-1">
                <a:solidFill>
                  <a:srgbClr val="FFFFFF"/>
                </a:solidFill>
                <a:latin typeface="Calibri"/>
                <a:ea typeface="DejaVu Sans"/>
              </a:rPr>
              <a:t>   </a:t>
            </a:r>
            <a:r>
              <a:rPr lang="ru-RU" sz="4400" b="0" strike="noStrike" spc="-1">
                <a:solidFill>
                  <a:srgbClr val="FFFF00"/>
                </a:solidFill>
                <a:latin typeface="Times New Roman"/>
                <a:ea typeface="DejaVu Sans"/>
              </a:rPr>
              <a:t>Пегасик</a:t>
            </a:r>
            <a:endParaRPr lang="ru-RU" sz="4400" b="0" strike="noStrike" spc="-1">
              <a:latin typeface="Arial"/>
            </a:endParaRPr>
          </a:p>
        </p:txBody>
      </p:sp>
      <p:sp>
        <p:nvSpPr>
          <p:cNvPr id="258" name="CustomShape 2"/>
          <p:cNvSpPr/>
          <p:nvPr/>
        </p:nvSpPr>
        <p:spPr>
          <a:xfrm>
            <a:off x="3444120" y="285840"/>
            <a:ext cx="640800" cy="56952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59" name="Picture 2"/>
          <p:cNvPicPr/>
          <p:nvPr/>
        </p:nvPicPr>
        <p:blipFill>
          <a:blip r:embed="rId2"/>
          <a:stretch/>
        </p:blipFill>
        <p:spPr>
          <a:xfrm>
            <a:off x="1000080" y="214200"/>
            <a:ext cx="2306880" cy="2283840"/>
          </a:xfrm>
          <a:prstGeom prst="rect">
            <a:avLst/>
          </a:prstGeom>
          <a:ln>
            <a:noFill/>
          </a:ln>
        </p:spPr>
      </p:pic>
      <p:pic>
        <p:nvPicPr>
          <p:cNvPr id="260" name="Picture 3"/>
          <p:cNvPicPr/>
          <p:nvPr/>
        </p:nvPicPr>
        <p:blipFill>
          <a:blip r:embed="rId3"/>
          <a:stretch/>
        </p:blipFill>
        <p:spPr>
          <a:xfrm>
            <a:off x="6286680" y="130680"/>
            <a:ext cx="2763360" cy="2071800"/>
          </a:xfrm>
          <a:prstGeom prst="rect">
            <a:avLst/>
          </a:prstGeom>
          <a:ln w="9360">
            <a:noFill/>
          </a:ln>
        </p:spPr>
      </p:pic>
      <p:pic>
        <p:nvPicPr>
          <p:cNvPr id="261" name="Picture 3"/>
          <p:cNvPicPr/>
          <p:nvPr/>
        </p:nvPicPr>
        <p:blipFill>
          <a:blip r:embed="rId4"/>
          <a:stretch/>
        </p:blipFill>
        <p:spPr>
          <a:xfrm>
            <a:off x="3564000" y="1077840"/>
            <a:ext cx="1749240" cy="2277000"/>
          </a:xfrm>
          <a:prstGeom prst="rect">
            <a:avLst/>
          </a:prstGeom>
          <a:ln>
            <a:noFill/>
          </a:ln>
        </p:spPr>
      </p:pic>
      <p:pic>
        <p:nvPicPr>
          <p:cNvPr id="262" name="Рисунок 2"/>
          <p:cNvPicPr/>
          <p:nvPr/>
        </p:nvPicPr>
        <p:blipFill>
          <a:blip r:embed="rId5"/>
          <a:stretch/>
        </p:blipFill>
        <p:spPr>
          <a:xfrm>
            <a:off x="1401480" y="3469680"/>
            <a:ext cx="3888720" cy="3171960"/>
          </a:xfrm>
          <a:prstGeom prst="rect">
            <a:avLst/>
          </a:prstGeom>
          <a:ln>
            <a:noFill/>
          </a:ln>
        </p:spPr>
      </p:pic>
      <p:pic>
        <p:nvPicPr>
          <p:cNvPr id="263" name="Рисунок 7"/>
          <p:cNvPicPr/>
          <p:nvPr/>
        </p:nvPicPr>
        <p:blipFill>
          <a:blip r:embed="rId6"/>
          <a:stretch/>
        </p:blipFill>
        <p:spPr>
          <a:xfrm>
            <a:off x="5633640" y="2372760"/>
            <a:ext cx="3008160" cy="42688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CustomShape 1"/>
          <p:cNvSpPr/>
          <p:nvPr/>
        </p:nvSpPr>
        <p:spPr>
          <a:xfrm>
            <a:off x="3816000" y="2016000"/>
            <a:ext cx="179280" cy="342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65" name="Picture 3"/>
          <p:cNvPicPr/>
          <p:nvPr/>
        </p:nvPicPr>
        <p:blipFill>
          <a:blip r:embed="rId2"/>
          <a:stretch/>
        </p:blipFill>
        <p:spPr>
          <a:xfrm>
            <a:off x="1440000" y="3708000"/>
            <a:ext cx="3198600" cy="2398680"/>
          </a:xfrm>
          <a:prstGeom prst="rect">
            <a:avLst/>
          </a:prstGeom>
          <a:ln w="9360">
            <a:noFill/>
          </a:ln>
        </p:spPr>
      </p:pic>
      <p:pic>
        <p:nvPicPr>
          <p:cNvPr id="266" name="Picture 4"/>
          <p:cNvPicPr/>
          <p:nvPr/>
        </p:nvPicPr>
        <p:blipFill>
          <a:blip r:embed="rId3"/>
          <a:stretch/>
        </p:blipFill>
        <p:spPr>
          <a:xfrm>
            <a:off x="5256000" y="3744000"/>
            <a:ext cx="3122280" cy="2341440"/>
          </a:xfrm>
          <a:prstGeom prst="rect">
            <a:avLst/>
          </a:prstGeom>
          <a:ln w="9360">
            <a:noFill/>
          </a:ln>
        </p:spPr>
      </p:pic>
      <p:sp>
        <p:nvSpPr>
          <p:cNvPr id="267" name="CustomShape 2"/>
          <p:cNvSpPr/>
          <p:nvPr/>
        </p:nvSpPr>
        <p:spPr>
          <a:xfrm>
            <a:off x="1800000" y="6103440"/>
            <a:ext cx="2734920" cy="592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FFFF00"/>
                </a:solidFill>
                <a:latin typeface="Times New Roman"/>
                <a:ea typeface="DejaVu Sans"/>
              </a:rPr>
              <a:t>Литературный альманах «Пегасик»</a:t>
            </a:r>
            <a:endParaRPr lang="ru-RU" sz="1800" b="0" strike="noStrike" spc="-1">
              <a:solidFill>
                <a:srgbClr val="FFFF00"/>
              </a:solidFill>
              <a:latin typeface="Arial"/>
            </a:endParaRPr>
          </a:p>
        </p:txBody>
      </p:sp>
      <p:sp>
        <p:nvSpPr>
          <p:cNvPr id="268" name="CustomShape 3"/>
          <p:cNvSpPr/>
          <p:nvPr/>
        </p:nvSpPr>
        <p:spPr>
          <a:xfrm>
            <a:off x="5400000" y="6156000"/>
            <a:ext cx="3166920" cy="340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FFFF00"/>
                </a:solidFill>
                <a:latin typeface="Times New Roman"/>
                <a:ea typeface="DejaVu Sans"/>
              </a:rPr>
              <a:t>Публикации в сборниках</a:t>
            </a:r>
            <a:r>
              <a:rPr lang="ru-RU" sz="1800" b="0" strike="noStrike" spc="-1">
                <a:solidFill>
                  <a:srgbClr val="FFFFFF"/>
                </a:solidFill>
                <a:latin typeface="Times New Roman"/>
                <a:ea typeface="DejaVu Sans"/>
              </a:rPr>
              <a:t> 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269" name="CustomShape 4"/>
          <p:cNvSpPr/>
          <p:nvPr/>
        </p:nvSpPr>
        <p:spPr>
          <a:xfrm>
            <a:off x="1584000" y="288000"/>
            <a:ext cx="6046920" cy="480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800" b="0" strike="noStrike" spc="-1">
                <a:solidFill>
                  <a:srgbClr val="FFFF00"/>
                </a:solidFill>
                <a:latin typeface="Times New Roman"/>
                <a:ea typeface="DejaVu Sans"/>
              </a:rPr>
              <a:t>Издательская деятельность</a:t>
            </a:r>
            <a:endParaRPr lang="ru-RU" sz="2800" b="0" strike="noStrike" spc="-1">
              <a:solidFill>
                <a:srgbClr val="FFFF00"/>
              </a:solidFill>
              <a:latin typeface="Arial"/>
            </a:endParaRPr>
          </a:p>
        </p:txBody>
      </p:sp>
      <p:sp>
        <p:nvSpPr>
          <p:cNvPr id="270" name="CustomShape 5"/>
          <p:cNvSpPr/>
          <p:nvPr/>
        </p:nvSpPr>
        <p:spPr>
          <a:xfrm>
            <a:off x="1440000" y="3024000"/>
            <a:ext cx="3384000" cy="650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000" b="0" strike="noStrike" spc="-1">
                <a:solidFill>
                  <a:srgbClr val="FFFF00"/>
                </a:solidFill>
                <a:latin typeface="Times New Roman"/>
                <a:ea typeface="DejaVu Sans"/>
              </a:rPr>
              <a:t>Школьные тематические</a:t>
            </a:r>
            <a:endParaRPr lang="ru-RU" sz="2000" b="0" strike="noStrike" spc="-1">
              <a:solidFill>
                <a:srgbClr val="FFFF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b="0" strike="noStrike" spc="-1">
                <a:solidFill>
                  <a:srgbClr val="FFFF00"/>
                </a:solidFill>
                <a:latin typeface="Times New Roman"/>
                <a:ea typeface="DejaVu Sans"/>
              </a:rPr>
              <a:t>альманахи</a:t>
            </a:r>
            <a:endParaRPr lang="ru-RU" sz="2000" b="0" strike="noStrike" spc="-1">
              <a:solidFill>
                <a:srgbClr val="FFFF00"/>
              </a:solidFill>
              <a:latin typeface="Arial"/>
            </a:endParaRPr>
          </a:p>
        </p:txBody>
      </p:sp>
      <p:sp>
        <p:nvSpPr>
          <p:cNvPr id="271" name="CustomShape 6"/>
          <p:cNvSpPr/>
          <p:nvPr/>
        </p:nvSpPr>
        <p:spPr>
          <a:xfrm>
            <a:off x="4968000" y="3230280"/>
            <a:ext cx="3747600" cy="36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000" b="0" strike="noStrike" spc="-1">
                <a:solidFill>
                  <a:srgbClr val="FFFF00"/>
                </a:solidFill>
                <a:latin typeface="Times New Roman"/>
                <a:ea typeface="DejaVu Sans"/>
              </a:rPr>
              <a:t>Школьная газета «Родник»</a:t>
            </a:r>
            <a:endParaRPr lang="ru-RU" sz="2000" b="0" strike="noStrike" spc="-1">
              <a:solidFill>
                <a:srgbClr val="FFFF00"/>
              </a:solidFill>
              <a:latin typeface="Arial"/>
            </a:endParaRPr>
          </a:p>
        </p:txBody>
      </p:sp>
      <p:pic>
        <p:nvPicPr>
          <p:cNvPr id="272" name="Picture 5"/>
          <p:cNvPicPr/>
          <p:nvPr/>
        </p:nvPicPr>
        <p:blipFill>
          <a:blip r:embed="rId4"/>
          <a:stretch/>
        </p:blipFill>
        <p:spPr>
          <a:xfrm>
            <a:off x="1031040" y="768960"/>
            <a:ext cx="1272960" cy="1827000"/>
          </a:xfrm>
          <a:prstGeom prst="rect">
            <a:avLst/>
          </a:prstGeom>
          <a:ln>
            <a:solidFill>
              <a:srgbClr val="B5DCDE"/>
            </a:solidFill>
          </a:ln>
          <a:effectLst>
            <a:outerShdw dist="20160" dir="5400000">
              <a:srgbClr val="000000">
                <a:alpha val="38000"/>
              </a:srgbClr>
            </a:outerShdw>
          </a:effectLst>
        </p:spPr>
      </p:pic>
      <p:pic>
        <p:nvPicPr>
          <p:cNvPr id="273" name="Picture 4"/>
          <p:cNvPicPr/>
          <p:nvPr/>
        </p:nvPicPr>
        <p:blipFill>
          <a:blip r:embed="rId5"/>
          <a:stretch/>
        </p:blipFill>
        <p:spPr>
          <a:xfrm>
            <a:off x="2471040" y="822240"/>
            <a:ext cx="1272960" cy="1769760"/>
          </a:xfrm>
          <a:prstGeom prst="rect">
            <a:avLst/>
          </a:prstGeom>
          <a:ln w="9360">
            <a:noFill/>
          </a:ln>
        </p:spPr>
      </p:pic>
      <p:pic>
        <p:nvPicPr>
          <p:cNvPr id="274" name="Picture 7"/>
          <p:cNvPicPr/>
          <p:nvPr/>
        </p:nvPicPr>
        <p:blipFill>
          <a:blip r:embed="rId6"/>
          <a:stretch/>
        </p:blipFill>
        <p:spPr>
          <a:xfrm rot="20635200">
            <a:off x="1119240" y="1403280"/>
            <a:ext cx="1059120" cy="1651320"/>
          </a:xfrm>
          <a:prstGeom prst="rect">
            <a:avLst/>
          </a:prstGeom>
          <a:ln w="9360">
            <a:noFill/>
          </a:ln>
        </p:spPr>
      </p:pic>
      <p:pic>
        <p:nvPicPr>
          <p:cNvPr id="275" name="Picture 4"/>
          <p:cNvPicPr/>
          <p:nvPr/>
        </p:nvPicPr>
        <p:blipFill>
          <a:blip r:embed="rId7"/>
          <a:stretch/>
        </p:blipFill>
        <p:spPr>
          <a:xfrm>
            <a:off x="2304000" y="1345320"/>
            <a:ext cx="1008000" cy="1534680"/>
          </a:xfrm>
          <a:prstGeom prst="rect">
            <a:avLst/>
          </a:prstGeom>
          <a:ln>
            <a:noFill/>
          </a:ln>
          <a:effectLst>
            <a:outerShdw dist="20160" dir="5400000">
              <a:srgbClr val="000000">
                <a:alpha val="38000"/>
              </a:srgbClr>
            </a:outerShdw>
          </a:effectLst>
        </p:spPr>
      </p:pic>
      <p:pic>
        <p:nvPicPr>
          <p:cNvPr id="276" name="Picture 21"/>
          <p:cNvPicPr/>
          <p:nvPr/>
        </p:nvPicPr>
        <p:blipFill>
          <a:blip r:embed="rId8"/>
          <a:stretch/>
        </p:blipFill>
        <p:spPr>
          <a:xfrm rot="877200">
            <a:off x="3337560" y="1444320"/>
            <a:ext cx="981360" cy="1529640"/>
          </a:xfrm>
          <a:prstGeom prst="rect">
            <a:avLst/>
          </a:prstGeom>
          <a:ln w="9360">
            <a:noFill/>
          </a:ln>
        </p:spPr>
      </p:pic>
      <p:pic>
        <p:nvPicPr>
          <p:cNvPr id="277" name="Picture 2"/>
          <p:cNvPicPr/>
          <p:nvPr/>
        </p:nvPicPr>
        <p:blipFill>
          <a:blip r:embed="rId9"/>
          <a:stretch/>
        </p:blipFill>
        <p:spPr>
          <a:xfrm>
            <a:off x="4536000" y="898560"/>
            <a:ext cx="1041480" cy="1477440"/>
          </a:xfrm>
          <a:prstGeom prst="rect">
            <a:avLst/>
          </a:prstGeom>
          <a:ln w="9360">
            <a:noFill/>
          </a:ln>
        </p:spPr>
      </p:pic>
      <p:pic>
        <p:nvPicPr>
          <p:cNvPr id="278" name="Picture 4"/>
          <p:cNvPicPr/>
          <p:nvPr/>
        </p:nvPicPr>
        <p:blipFill>
          <a:blip r:embed="rId10"/>
          <a:stretch/>
        </p:blipFill>
        <p:spPr>
          <a:xfrm>
            <a:off x="5828760" y="898920"/>
            <a:ext cx="939240" cy="1333080"/>
          </a:xfrm>
          <a:prstGeom prst="rect">
            <a:avLst/>
          </a:prstGeom>
          <a:ln w="9360">
            <a:noFill/>
          </a:ln>
        </p:spPr>
      </p:pic>
      <p:pic>
        <p:nvPicPr>
          <p:cNvPr id="279" name="Picture 3"/>
          <p:cNvPicPr/>
          <p:nvPr/>
        </p:nvPicPr>
        <p:blipFill>
          <a:blip r:embed="rId11"/>
          <a:stretch/>
        </p:blipFill>
        <p:spPr>
          <a:xfrm>
            <a:off x="6998400" y="936000"/>
            <a:ext cx="1065600" cy="1512000"/>
          </a:xfrm>
          <a:prstGeom prst="rect">
            <a:avLst/>
          </a:prstGeom>
          <a:ln w="9360">
            <a:noFill/>
          </a:ln>
        </p:spPr>
      </p:pic>
      <p:pic>
        <p:nvPicPr>
          <p:cNvPr id="280" name="Picture 20"/>
          <p:cNvPicPr/>
          <p:nvPr/>
        </p:nvPicPr>
        <p:blipFill>
          <a:blip r:embed="rId12"/>
          <a:stretch/>
        </p:blipFill>
        <p:spPr>
          <a:xfrm rot="20929800">
            <a:off x="5095440" y="1739520"/>
            <a:ext cx="1004400" cy="1415160"/>
          </a:xfrm>
          <a:prstGeom prst="rect">
            <a:avLst/>
          </a:prstGeom>
          <a:ln w="9360">
            <a:noFill/>
          </a:ln>
        </p:spPr>
      </p:pic>
      <p:pic>
        <p:nvPicPr>
          <p:cNvPr id="281" name="Picture 3"/>
          <p:cNvPicPr/>
          <p:nvPr/>
        </p:nvPicPr>
        <p:blipFill>
          <a:blip r:embed="rId13"/>
          <a:stretch/>
        </p:blipFill>
        <p:spPr>
          <a:xfrm rot="20900400">
            <a:off x="6254280" y="1744560"/>
            <a:ext cx="1024920" cy="1435320"/>
          </a:xfrm>
          <a:prstGeom prst="rect">
            <a:avLst/>
          </a:prstGeom>
          <a:ln w="9360">
            <a:noFill/>
          </a:ln>
        </p:spPr>
      </p:pic>
      <p:pic>
        <p:nvPicPr>
          <p:cNvPr id="282" name="Picture 22"/>
          <p:cNvPicPr/>
          <p:nvPr/>
        </p:nvPicPr>
        <p:blipFill>
          <a:blip r:embed="rId14"/>
          <a:stretch/>
        </p:blipFill>
        <p:spPr>
          <a:xfrm rot="20920200">
            <a:off x="7439760" y="1674000"/>
            <a:ext cx="1064160" cy="148968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Picture 7"/>
          <p:cNvPicPr/>
          <p:nvPr/>
        </p:nvPicPr>
        <p:blipFill>
          <a:blip r:embed="rId2"/>
          <a:stretch/>
        </p:blipFill>
        <p:spPr>
          <a:xfrm>
            <a:off x="1512000" y="1253880"/>
            <a:ext cx="3274200" cy="4146120"/>
          </a:xfrm>
          <a:prstGeom prst="rect">
            <a:avLst/>
          </a:prstGeom>
          <a:ln w="9360">
            <a:noFill/>
          </a:ln>
        </p:spPr>
      </p:pic>
      <p:pic>
        <p:nvPicPr>
          <p:cNvPr id="284" name="Picture 3"/>
          <p:cNvPicPr/>
          <p:nvPr/>
        </p:nvPicPr>
        <p:blipFill>
          <a:blip r:embed="rId3"/>
          <a:stretch/>
        </p:blipFill>
        <p:spPr>
          <a:xfrm>
            <a:off x="5256000" y="1188360"/>
            <a:ext cx="3467160" cy="1979640"/>
          </a:xfrm>
          <a:prstGeom prst="rect">
            <a:avLst/>
          </a:prstGeom>
          <a:ln w="9360">
            <a:noFill/>
          </a:ln>
        </p:spPr>
      </p:pic>
      <p:pic>
        <p:nvPicPr>
          <p:cNvPr id="285" name="Picture 2"/>
          <p:cNvPicPr/>
          <p:nvPr/>
        </p:nvPicPr>
        <p:blipFill>
          <a:blip r:embed="rId4"/>
          <a:stretch/>
        </p:blipFill>
        <p:spPr>
          <a:xfrm>
            <a:off x="4950720" y="2304000"/>
            <a:ext cx="2897280" cy="2362320"/>
          </a:xfrm>
          <a:prstGeom prst="rect">
            <a:avLst/>
          </a:prstGeom>
          <a:ln w="9360">
            <a:noFill/>
          </a:ln>
        </p:spPr>
      </p:pic>
      <p:pic>
        <p:nvPicPr>
          <p:cNvPr id="286" name="Picture 1"/>
          <p:cNvPicPr/>
          <p:nvPr/>
        </p:nvPicPr>
        <p:blipFill>
          <a:blip r:embed="rId5"/>
          <a:stretch/>
        </p:blipFill>
        <p:spPr>
          <a:xfrm rot="5997000">
            <a:off x="5929200" y="3621240"/>
            <a:ext cx="2626200" cy="1792440"/>
          </a:xfrm>
          <a:prstGeom prst="rect">
            <a:avLst/>
          </a:prstGeom>
          <a:ln w="9360">
            <a:noFill/>
          </a:ln>
        </p:spPr>
      </p:pic>
      <p:sp>
        <p:nvSpPr>
          <p:cNvPr id="287" name="CustomShape 1"/>
          <p:cNvSpPr/>
          <p:nvPr/>
        </p:nvSpPr>
        <p:spPr>
          <a:xfrm>
            <a:off x="5688000" y="5965920"/>
            <a:ext cx="2663280" cy="370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000" b="0" strike="noStrike" spc="-1">
                <a:solidFill>
                  <a:srgbClr val="FFFF00"/>
                </a:solidFill>
                <a:latin typeface="Times New Roman"/>
                <a:ea typeface="DejaVu Sans"/>
              </a:rPr>
              <a:t>Публикации в газетах</a:t>
            </a:r>
            <a:endParaRPr lang="ru-RU" sz="2000" b="0" strike="noStrike" spc="-1">
              <a:solidFill>
                <a:srgbClr val="FFFF00"/>
              </a:solidFill>
              <a:latin typeface="Arial"/>
            </a:endParaRPr>
          </a:p>
        </p:txBody>
      </p:sp>
      <p:sp>
        <p:nvSpPr>
          <p:cNvPr id="288" name="CustomShape 2"/>
          <p:cNvSpPr/>
          <p:nvPr/>
        </p:nvSpPr>
        <p:spPr>
          <a:xfrm>
            <a:off x="1512000" y="5616000"/>
            <a:ext cx="3312000" cy="84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FFFF00"/>
                </a:solidFill>
                <a:latin typeface="Times New Roman"/>
                <a:ea typeface="DejaVu Sans"/>
              </a:rPr>
              <a:t>Книги, изданные в </a:t>
            </a:r>
            <a:endParaRPr lang="ru-RU" sz="1800" b="0" strike="noStrike" spc="-1">
              <a:solidFill>
                <a:srgbClr val="FFFF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FFFF00"/>
                </a:solidFill>
                <a:latin typeface="Times New Roman"/>
                <a:ea typeface="DejaVu Sans"/>
              </a:rPr>
              <a:t>«Издательский Дом Николаевых»</a:t>
            </a:r>
            <a:endParaRPr lang="ru-RU" sz="1800" b="0" strike="noStrike" spc="-1">
              <a:solidFill>
                <a:srgbClr val="FFFF00"/>
              </a:solidFill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1728000" y="432000"/>
            <a:ext cx="5687280" cy="481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800" b="0" strike="noStrike" spc="-1">
                <a:solidFill>
                  <a:srgbClr val="FFFF00"/>
                </a:solidFill>
                <a:latin typeface="Times New Roman"/>
                <a:ea typeface="DejaVu Sans"/>
              </a:rPr>
              <a:t>Издательская деятельность</a:t>
            </a:r>
            <a:endParaRPr lang="ru-RU" sz="2800" b="0" strike="noStrike" spc="-1">
              <a:solidFill>
                <a:srgbClr val="FFFF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CustomShape 1"/>
          <p:cNvSpPr/>
          <p:nvPr/>
        </p:nvSpPr>
        <p:spPr>
          <a:xfrm>
            <a:off x="714240" y="-142920"/>
            <a:ext cx="7998840" cy="1140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4400" b="0" strike="noStrike" spc="-1">
                <a:solidFill>
                  <a:srgbClr val="FFFFFF"/>
                </a:solidFill>
                <a:latin typeface="Times New Roman"/>
                <a:ea typeface="DejaVu Sans"/>
              </a:rPr>
              <a:t> </a:t>
            </a:r>
            <a:endParaRPr lang="ru-RU" sz="4400" b="0" strike="noStrike" spc="-1">
              <a:latin typeface="Arial"/>
            </a:endParaRPr>
          </a:p>
        </p:txBody>
      </p:sp>
      <p:pic>
        <p:nvPicPr>
          <p:cNvPr id="291" name="Рисунок 11"/>
          <p:cNvPicPr/>
          <p:nvPr/>
        </p:nvPicPr>
        <p:blipFill>
          <a:blip r:embed="rId2"/>
          <a:stretch/>
        </p:blipFill>
        <p:spPr>
          <a:xfrm>
            <a:off x="1352880" y="3141000"/>
            <a:ext cx="4288680" cy="3335040"/>
          </a:xfrm>
          <a:prstGeom prst="rect">
            <a:avLst/>
          </a:prstGeom>
          <a:ln>
            <a:noFill/>
          </a:ln>
        </p:spPr>
      </p:pic>
      <p:pic>
        <p:nvPicPr>
          <p:cNvPr id="292" name="Рисунок 12"/>
          <p:cNvPicPr/>
          <p:nvPr/>
        </p:nvPicPr>
        <p:blipFill>
          <a:blip r:embed="rId3"/>
          <a:stretch/>
        </p:blipFill>
        <p:spPr>
          <a:xfrm>
            <a:off x="5805720" y="972000"/>
            <a:ext cx="3264840" cy="1086840"/>
          </a:xfrm>
          <a:prstGeom prst="rect">
            <a:avLst/>
          </a:prstGeom>
          <a:ln>
            <a:noFill/>
          </a:ln>
        </p:spPr>
      </p:pic>
      <p:pic>
        <p:nvPicPr>
          <p:cNvPr id="293" name="Рисунок 13"/>
          <p:cNvPicPr/>
          <p:nvPr/>
        </p:nvPicPr>
        <p:blipFill>
          <a:blip r:embed="rId4"/>
          <a:stretch/>
        </p:blipFill>
        <p:spPr>
          <a:xfrm>
            <a:off x="5832360" y="2170440"/>
            <a:ext cx="3238200" cy="4328280"/>
          </a:xfrm>
          <a:prstGeom prst="rect">
            <a:avLst/>
          </a:prstGeom>
          <a:ln>
            <a:noFill/>
          </a:ln>
        </p:spPr>
      </p:pic>
      <p:pic>
        <p:nvPicPr>
          <p:cNvPr id="294" name="Рисунок 14"/>
          <p:cNvPicPr/>
          <p:nvPr/>
        </p:nvPicPr>
        <p:blipFill>
          <a:blip r:embed="rId5"/>
          <a:stretch/>
        </p:blipFill>
        <p:spPr>
          <a:xfrm>
            <a:off x="1357200" y="1000080"/>
            <a:ext cx="4284000" cy="20390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CustomShape 1"/>
          <p:cNvSpPr/>
          <p:nvPr/>
        </p:nvSpPr>
        <p:spPr>
          <a:xfrm>
            <a:off x="1714320" y="3000240"/>
            <a:ext cx="6729480" cy="3500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3200" b="0" i="1" strike="noStrike" spc="-1">
                <a:solidFill>
                  <a:srgbClr val="FFFF00"/>
                </a:solidFill>
                <a:latin typeface="Times New Roman"/>
                <a:ea typeface="Calibri"/>
              </a:rPr>
              <a:t>Душа школы:</a:t>
            </a:r>
            <a:endParaRPr lang="ru-RU" sz="32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3200" b="0" strike="noStrike" spc="-1">
                <a:solidFill>
                  <a:srgbClr val="FFFFFF"/>
                </a:solidFill>
                <a:latin typeface="Times New Roman"/>
                <a:ea typeface="Calibri"/>
              </a:rPr>
              <a:t>«Не забывайте, какой силой обладает слово – одной фразой человека можно сделать счастливым или несчастным, заставить плакать или смеяться. Будьте осторожнее со словом!»</a:t>
            </a:r>
            <a:endParaRPr lang="ru-RU" sz="3200" b="0" strike="noStrike" spc="-1">
              <a:latin typeface="Arial"/>
            </a:endParaRPr>
          </a:p>
        </p:txBody>
      </p:sp>
      <p:pic>
        <p:nvPicPr>
          <p:cNvPr id="296" name="Picture 2"/>
          <p:cNvPicPr/>
          <p:nvPr/>
        </p:nvPicPr>
        <p:blipFill>
          <a:blip r:embed="rId2"/>
          <a:stretch/>
        </p:blipFill>
        <p:spPr>
          <a:xfrm>
            <a:off x="2571840" y="191520"/>
            <a:ext cx="4498560" cy="2663640"/>
          </a:xfrm>
          <a:prstGeom prst="rect">
            <a:avLst/>
          </a:prstGeom>
          <a:ln>
            <a:noFill/>
          </a:ln>
        </p:spPr>
      </p:pic>
      <p:sp>
        <p:nvSpPr>
          <p:cNvPr id="297" name="CustomShape 2"/>
          <p:cNvSpPr/>
          <p:nvPr/>
        </p:nvSpPr>
        <p:spPr>
          <a:xfrm>
            <a:off x="6215040" y="285840"/>
            <a:ext cx="640800" cy="56952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CustomShape 1"/>
          <p:cNvSpPr/>
          <p:nvPr/>
        </p:nvSpPr>
        <p:spPr>
          <a:xfrm>
            <a:off x="2857320" y="5072040"/>
            <a:ext cx="6274800" cy="10245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endParaRPr lang="ru-RU" sz="1800" b="0" strike="noStrike" spc="-1">
              <a:latin typeface="Arial"/>
            </a:endParaRPr>
          </a:p>
          <a:p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</p:txBody>
      </p:sp>
      <p:sp>
        <p:nvSpPr>
          <p:cNvPr id="140" name="CustomShape 2"/>
          <p:cNvSpPr/>
          <p:nvPr/>
        </p:nvSpPr>
        <p:spPr>
          <a:xfrm>
            <a:off x="76320" y="4917960"/>
            <a:ext cx="9141840" cy="1794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200" b="0" strike="noStrike" spc="-1">
                <a:solidFill>
                  <a:srgbClr val="FFFF00"/>
                </a:solidFill>
                <a:latin typeface="Arial"/>
                <a:ea typeface="DejaVu Sans"/>
              </a:rPr>
              <a:t>Душа школы: </a:t>
            </a:r>
            <a:r>
              <a:rPr lang="ru-RU" sz="2200" b="0" strike="noStrike" spc="-1">
                <a:solidFill>
                  <a:srgbClr val="FFFFFF"/>
                </a:solidFill>
                <a:latin typeface="Arial"/>
                <a:ea typeface="DejaVu Sans"/>
              </a:rPr>
              <a:t>И если к вам подойдет маленький мальчик с золотыми волосами, если он будет звонко смеяться и ничего не ответит на ваши вопросы, вы, уж конечно, догадаетесь, кто он такой. Тогда — очень прошу вас! — не забудьте утешить меня в моей печали, скорей напишите мне, что он вернулся…  </a:t>
            </a:r>
            <a:r>
              <a:rPr lang="ru-RU" sz="2000" b="0" i="1" strike="noStrike" spc="-1">
                <a:solidFill>
                  <a:srgbClr val="FFFFFF"/>
                </a:solidFill>
                <a:latin typeface="Arial"/>
                <a:ea typeface="DejaVu Sans"/>
              </a:rPr>
              <a:t>(Антуан де Сент-Экзюпери</a:t>
            </a:r>
            <a:r>
              <a:rPr lang="ru-RU" sz="2200" b="0" i="1" strike="noStrike" spc="-1">
                <a:solidFill>
                  <a:srgbClr val="FFFFFF"/>
                </a:solidFill>
                <a:latin typeface="Arial"/>
                <a:ea typeface="DejaVu Sans"/>
              </a:rPr>
              <a:t>)</a:t>
            </a:r>
            <a:r>
              <a:rPr lang="ru-RU" sz="2400" b="0" i="1" strike="noStrike" spc="-1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lang="ru-RU" sz="2400" b="0" strike="noStrike" spc="-1">
              <a:latin typeface="Arial"/>
            </a:endParaRPr>
          </a:p>
        </p:txBody>
      </p:sp>
      <p:pic>
        <p:nvPicPr>
          <p:cNvPr id="141" name="Picture 6"/>
          <p:cNvPicPr/>
          <p:nvPr/>
        </p:nvPicPr>
        <p:blipFill>
          <a:blip r:embed="rId2"/>
          <a:srcRect l="21922"/>
          <a:stretch/>
        </p:blipFill>
        <p:spPr>
          <a:xfrm>
            <a:off x="9489245" y="-393134"/>
            <a:ext cx="2346840" cy="16408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48148E-6 L -0.67899 0.24768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958" y="1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CustomShape 1"/>
          <p:cNvSpPr/>
          <p:nvPr/>
        </p:nvSpPr>
        <p:spPr>
          <a:xfrm>
            <a:off x="1000080" y="-285840"/>
            <a:ext cx="7998840" cy="1140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4400" b="0" strike="noStrike" spc="-1">
                <a:solidFill>
                  <a:srgbClr val="FFFFFF"/>
                </a:solidFill>
                <a:latin typeface="Calibri"/>
                <a:ea typeface="DejaVu Sans"/>
              </a:rPr>
              <a:t>   </a:t>
            </a:r>
            <a:r>
              <a:rPr lang="ru-RU" sz="3600" b="0" strike="noStrike" spc="-1">
                <a:solidFill>
                  <a:srgbClr val="FFFF00"/>
                </a:solidFill>
                <a:latin typeface="Times New Roman"/>
                <a:ea typeface="DejaVu Sans"/>
              </a:rPr>
              <a:t>Студия «Дорожный патруль»</a:t>
            </a:r>
            <a:endParaRPr lang="ru-RU" sz="3600" b="0" strike="noStrike" spc="-1">
              <a:latin typeface="Arial"/>
            </a:endParaRPr>
          </a:p>
        </p:txBody>
      </p:sp>
      <p:sp>
        <p:nvSpPr>
          <p:cNvPr id="299" name="CustomShape 2"/>
          <p:cNvSpPr/>
          <p:nvPr/>
        </p:nvSpPr>
        <p:spPr>
          <a:xfrm>
            <a:off x="1071360" y="0"/>
            <a:ext cx="640800" cy="56952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00" name="Picture 7"/>
          <p:cNvPicPr/>
          <p:nvPr/>
        </p:nvPicPr>
        <p:blipFill>
          <a:blip r:embed="rId2"/>
          <a:srcRect l="9375" t="9724" r="10423" b="5556"/>
          <a:stretch/>
        </p:blipFill>
        <p:spPr>
          <a:xfrm>
            <a:off x="5257440" y="814320"/>
            <a:ext cx="3670200" cy="2826720"/>
          </a:xfrm>
          <a:prstGeom prst="rect">
            <a:avLst/>
          </a:prstGeom>
          <a:ln w="9360">
            <a:solidFill>
              <a:srgbClr val="FFFF00"/>
            </a:solidFill>
            <a:miter/>
          </a:ln>
        </p:spPr>
      </p:pic>
      <p:pic>
        <p:nvPicPr>
          <p:cNvPr id="301" name="Picture 11"/>
          <p:cNvPicPr/>
          <p:nvPr/>
        </p:nvPicPr>
        <p:blipFill>
          <a:blip r:embed="rId3"/>
          <a:srcRect l="3126" t="9375" r="8574" b="5207"/>
          <a:stretch/>
        </p:blipFill>
        <p:spPr>
          <a:xfrm>
            <a:off x="1345680" y="3913920"/>
            <a:ext cx="3731760" cy="2706120"/>
          </a:xfrm>
          <a:prstGeom prst="rect">
            <a:avLst/>
          </a:prstGeom>
          <a:ln w="9360">
            <a:solidFill>
              <a:srgbClr val="FFFF00"/>
            </a:solidFill>
            <a:miter/>
          </a:ln>
        </p:spPr>
      </p:pic>
      <p:pic>
        <p:nvPicPr>
          <p:cNvPr id="302" name="Picture 19"/>
          <p:cNvPicPr/>
          <p:nvPr/>
        </p:nvPicPr>
        <p:blipFill>
          <a:blip r:embed="rId4"/>
          <a:srcRect l="1975" t="5266" r="3289" b="5266"/>
          <a:stretch/>
        </p:blipFill>
        <p:spPr>
          <a:xfrm>
            <a:off x="1285920" y="785880"/>
            <a:ext cx="3763440" cy="2783880"/>
          </a:xfrm>
          <a:prstGeom prst="rect">
            <a:avLst/>
          </a:prstGeom>
          <a:ln w="9360">
            <a:solidFill>
              <a:srgbClr val="FFC000"/>
            </a:solidFill>
            <a:miter/>
          </a:ln>
        </p:spPr>
      </p:pic>
      <p:pic>
        <p:nvPicPr>
          <p:cNvPr id="303" name="Picture 18"/>
          <p:cNvPicPr/>
          <p:nvPr/>
        </p:nvPicPr>
        <p:blipFill>
          <a:blip r:embed="rId5"/>
          <a:srcRect l="3484" t="8696" r="5658" b="6521"/>
          <a:stretch/>
        </p:blipFill>
        <p:spPr>
          <a:xfrm>
            <a:off x="5267520" y="3959280"/>
            <a:ext cx="3731760" cy="2610720"/>
          </a:xfrm>
          <a:prstGeom prst="rect">
            <a:avLst/>
          </a:prstGeom>
          <a:ln w="9360">
            <a:solidFill>
              <a:srgbClr val="FFC000"/>
            </a:solidFill>
            <a:miter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hlinkClick r:id="rId2" action="ppaction://hlinkfile"/>
          </p:cNvPr>
          <p:cNvPicPr>
            <a:picLocks noChangeAspect="1"/>
          </p:cNvPicPr>
          <p:nvPr/>
        </p:nvPicPr>
        <p:blipFill rotWithShape="1">
          <a:blip r:embed="rId3"/>
          <a:srcRect b="3675"/>
          <a:stretch/>
        </p:blipFill>
        <p:spPr>
          <a:xfrm>
            <a:off x="0" y="19050"/>
            <a:ext cx="9144000" cy="6838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CustomShape 1"/>
          <p:cNvSpPr/>
          <p:nvPr/>
        </p:nvSpPr>
        <p:spPr>
          <a:xfrm>
            <a:off x="857160" y="-214200"/>
            <a:ext cx="7998840" cy="1140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3600" b="0" strike="noStrike" spc="-1">
                <a:solidFill>
                  <a:srgbClr val="FFFF00"/>
                </a:solidFill>
                <a:latin typeface="Times New Roman"/>
                <a:ea typeface="DejaVu Sans"/>
              </a:rPr>
              <a:t>Профориентация</a:t>
            </a:r>
            <a:endParaRPr lang="ru-RU" sz="3600" b="0" strike="noStrike" spc="-1">
              <a:solidFill>
                <a:srgbClr val="FFFF00"/>
              </a:solidFill>
              <a:latin typeface="Arial"/>
            </a:endParaRPr>
          </a:p>
        </p:txBody>
      </p:sp>
      <p:sp>
        <p:nvSpPr>
          <p:cNvPr id="305" name="CustomShape 2"/>
          <p:cNvSpPr/>
          <p:nvPr/>
        </p:nvSpPr>
        <p:spPr>
          <a:xfrm>
            <a:off x="2143080" y="142920"/>
            <a:ext cx="640800" cy="56952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06" name="Рисунок 2"/>
          <p:cNvPicPr/>
          <p:nvPr/>
        </p:nvPicPr>
        <p:blipFill>
          <a:blip r:embed="rId2"/>
          <a:stretch/>
        </p:blipFill>
        <p:spPr>
          <a:xfrm>
            <a:off x="5400000" y="1121760"/>
            <a:ext cx="3456000" cy="2048760"/>
          </a:xfrm>
          <a:prstGeom prst="rect">
            <a:avLst/>
          </a:prstGeom>
          <a:ln>
            <a:noFill/>
          </a:ln>
        </p:spPr>
      </p:pic>
      <p:pic>
        <p:nvPicPr>
          <p:cNvPr id="307" name="Рисунок 4"/>
          <p:cNvPicPr/>
          <p:nvPr/>
        </p:nvPicPr>
        <p:blipFill>
          <a:blip r:embed="rId3"/>
          <a:stretch/>
        </p:blipFill>
        <p:spPr>
          <a:xfrm>
            <a:off x="4644000" y="3485520"/>
            <a:ext cx="4434840" cy="3325680"/>
          </a:xfrm>
          <a:prstGeom prst="rect">
            <a:avLst/>
          </a:prstGeom>
          <a:ln>
            <a:noFill/>
          </a:ln>
        </p:spPr>
      </p:pic>
      <p:pic>
        <p:nvPicPr>
          <p:cNvPr id="308" name="Рисунок 5"/>
          <p:cNvPicPr/>
          <p:nvPr/>
        </p:nvPicPr>
        <p:blipFill>
          <a:blip r:embed="rId4"/>
          <a:stretch/>
        </p:blipFill>
        <p:spPr>
          <a:xfrm>
            <a:off x="1285920" y="761400"/>
            <a:ext cx="3998520" cy="2676600"/>
          </a:xfrm>
          <a:prstGeom prst="rect">
            <a:avLst/>
          </a:prstGeom>
          <a:ln>
            <a:noFill/>
          </a:ln>
        </p:spPr>
      </p:pic>
      <p:pic>
        <p:nvPicPr>
          <p:cNvPr id="309" name="Рисунок 7"/>
          <p:cNvPicPr/>
          <p:nvPr/>
        </p:nvPicPr>
        <p:blipFill>
          <a:blip r:embed="rId5"/>
          <a:stretch/>
        </p:blipFill>
        <p:spPr>
          <a:xfrm>
            <a:off x="1259640" y="3857760"/>
            <a:ext cx="3310200" cy="253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CustomShape 1"/>
          <p:cNvSpPr/>
          <p:nvPr/>
        </p:nvSpPr>
        <p:spPr>
          <a:xfrm>
            <a:off x="857160" y="252000"/>
            <a:ext cx="7998840" cy="1140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endParaRPr lang="ru-RU" sz="1800" b="0" strike="noStrike" spc="-1">
              <a:latin typeface="Arial"/>
            </a:endParaRPr>
          </a:p>
          <a:p>
            <a:pPr algn="ctr"/>
            <a:r>
              <a:rPr lang="ru-RU" sz="2400" b="0" strike="noStrike" spc="-1">
                <a:solidFill>
                  <a:srgbClr val="FFFFFF"/>
                </a:solidFill>
                <a:latin typeface="Times New Roman"/>
                <a:ea typeface="DejaVu Sans"/>
              </a:rPr>
              <a:t>Созвездие </a:t>
            </a:r>
            <a:endParaRPr lang="ru-RU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FFFFFF"/>
                </a:solidFill>
                <a:latin typeface="Times New Roman"/>
                <a:ea typeface="DejaVu Sans"/>
              </a:rPr>
              <a:t>«Подлинное образование может осуществляться только в контексте реальных взаимоотношений»</a:t>
            </a:r>
            <a:endParaRPr lang="ru-RU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FFFFFF"/>
                </a:solidFill>
                <a:latin typeface="Times New Roman"/>
                <a:ea typeface="DejaVu Sans"/>
              </a:rPr>
              <a:t>(5 принцип инклюзивного образования)</a:t>
            </a:r>
            <a:endParaRPr lang="ru-RU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2400" b="0" strike="noStrike" spc="-1">
              <a:latin typeface="Arial"/>
            </a:endParaRPr>
          </a:p>
        </p:txBody>
      </p:sp>
      <p:sp>
        <p:nvSpPr>
          <p:cNvPr id="311" name="CustomShape 2"/>
          <p:cNvSpPr/>
          <p:nvPr/>
        </p:nvSpPr>
        <p:spPr>
          <a:xfrm>
            <a:off x="5857920" y="1928880"/>
            <a:ext cx="712080" cy="49788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2" name="Line 3"/>
          <p:cNvSpPr/>
          <p:nvPr/>
        </p:nvSpPr>
        <p:spPr>
          <a:xfrm>
            <a:off x="1872000" y="2808000"/>
            <a:ext cx="2592000" cy="2160000"/>
          </a:xfrm>
          <a:prstGeom prst="line">
            <a:avLst/>
          </a:prstGeom>
          <a:ln w="25560">
            <a:solidFill>
              <a:srgbClr val="FFFF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3" name="Line 4"/>
          <p:cNvSpPr/>
          <p:nvPr/>
        </p:nvSpPr>
        <p:spPr>
          <a:xfrm flipV="1">
            <a:off x="4636440" y="2428560"/>
            <a:ext cx="1799280" cy="2683440"/>
          </a:xfrm>
          <a:prstGeom prst="line">
            <a:avLst/>
          </a:prstGeom>
          <a:ln w="25560">
            <a:solidFill>
              <a:srgbClr val="FFFF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4" name="Line 5"/>
          <p:cNvSpPr/>
          <p:nvPr/>
        </p:nvSpPr>
        <p:spPr>
          <a:xfrm flipH="1">
            <a:off x="2071440" y="2428560"/>
            <a:ext cx="3922560" cy="289800"/>
          </a:xfrm>
          <a:prstGeom prst="line">
            <a:avLst/>
          </a:prstGeom>
          <a:ln w="25560">
            <a:solidFill>
              <a:srgbClr val="FFFF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5" name="CustomShape 6"/>
          <p:cNvSpPr/>
          <p:nvPr/>
        </p:nvSpPr>
        <p:spPr>
          <a:xfrm>
            <a:off x="1428840" y="2500200"/>
            <a:ext cx="640800" cy="56952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6" name="CustomShape 7"/>
          <p:cNvSpPr/>
          <p:nvPr/>
        </p:nvSpPr>
        <p:spPr>
          <a:xfrm>
            <a:off x="4111200" y="4752000"/>
            <a:ext cx="784800" cy="5760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7" name="CustomShape 8"/>
          <p:cNvSpPr/>
          <p:nvPr/>
        </p:nvSpPr>
        <p:spPr>
          <a:xfrm rot="21416400">
            <a:off x="1272960" y="2028240"/>
            <a:ext cx="2283840" cy="515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800" b="0" strike="noStrike" spc="-1">
                <a:solidFill>
                  <a:srgbClr val="FFFF00"/>
                </a:solidFill>
                <a:latin typeface="Arial"/>
                <a:ea typeface="DejaVu Sans"/>
              </a:rPr>
              <a:t>«Медиация»</a:t>
            </a:r>
            <a:endParaRPr lang="ru-RU" sz="2800" b="0" strike="noStrike" spc="-1">
              <a:latin typeface="Arial"/>
            </a:endParaRPr>
          </a:p>
        </p:txBody>
      </p:sp>
      <p:sp>
        <p:nvSpPr>
          <p:cNvPr id="318" name="CustomShape 9"/>
          <p:cNvSpPr/>
          <p:nvPr/>
        </p:nvSpPr>
        <p:spPr>
          <a:xfrm>
            <a:off x="4636440" y="4632840"/>
            <a:ext cx="3355560" cy="515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800" b="0" strike="noStrike" spc="-1">
                <a:solidFill>
                  <a:srgbClr val="FFFF00"/>
                </a:solidFill>
                <a:latin typeface="Arial"/>
                <a:ea typeface="DejaVu Sans"/>
              </a:rPr>
              <a:t>«Наследие»</a:t>
            </a:r>
            <a:endParaRPr lang="ru-RU" sz="2800" b="0" strike="noStrike" spc="-1">
              <a:latin typeface="Arial"/>
            </a:endParaRPr>
          </a:p>
        </p:txBody>
      </p:sp>
      <p:sp>
        <p:nvSpPr>
          <p:cNvPr id="319" name="CustomShape 10"/>
          <p:cNvSpPr/>
          <p:nvPr/>
        </p:nvSpPr>
        <p:spPr>
          <a:xfrm>
            <a:off x="5643720" y="6253560"/>
            <a:ext cx="1855080" cy="515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800" b="0" strike="noStrike" spc="-1">
                <a:solidFill>
                  <a:srgbClr val="FFFF00"/>
                </a:solidFill>
                <a:latin typeface="Arial"/>
                <a:ea typeface="DejaVu Sans"/>
              </a:rPr>
              <a:t> </a:t>
            </a:r>
            <a:endParaRPr lang="ru-RU" sz="2800" b="0" strike="noStrike" spc="-1">
              <a:latin typeface="Arial"/>
            </a:endParaRPr>
          </a:p>
        </p:txBody>
      </p:sp>
      <p:sp>
        <p:nvSpPr>
          <p:cNvPr id="320" name="CustomShape 11"/>
          <p:cNvSpPr/>
          <p:nvPr/>
        </p:nvSpPr>
        <p:spPr>
          <a:xfrm>
            <a:off x="155520" y="-144360"/>
            <a:ext cx="302760" cy="302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1" name="CustomShape 12"/>
          <p:cNvSpPr/>
          <p:nvPr/>
        </p:nvSpPr>
        <p:spPr>
          <a:xfrm>
            <a:off x="6436080" y="1671480"/>
            <a:ext cx="2205720" cy="941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600" b="0" strike="noStrike" spc="-1">
                <a:solidFill>
                  <a:srgbClr val="FFFF00"/>
                </a:solidFill>
                <a:latin typeface="Arial"/>
                <a:ea typeface="DejaVu Sans"/>
              </a:rPr>
              <a:t> </a:t>
            </a:r>
            <a:endParaRPr lang="ru-RU" sz="26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CustomShape 1"/>
          <p:cNvSpPr/>
          <p:nvPr/>
        </p:nvSpPr>
        <p:spPr>
          <a:xfrm>
            <a:off x="928800" y="-142920"/>
            <a:ext cx="7998840" cy="1140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3600" b="0" strike="noStrike" spc="-1">
                <a:solidFill>
                  <a:srgbClr val="FFFF00"/>
                </a:solidFill>
                <a:latin typeface="Times New Roman"/>
                <a:ea typeface="DejaVu Sans"/>
              </a:rPr>
              <a:t>Медиация</a:t>
            </a:r>
            <a:endParaRPr lang="ru-RU" sz="3600" b="0" strike="noStrike" spc="-1">
              <a:solidFill>
                <a:srgbClr val="FFFF00"/>
              </a:solidFill>
              <a:latin typeface="Arial"/>
            </a:endParaRPr>
          </a:p>
        </p:txBody>
      </p:sp>
      <p:sp>
        <p:nvSpPr>
          <p:cNvPr id="323" name="CustomShape 2"/>
          <p:cNvSpPr/>
          <p:nvPr/>
        </p:nvSpPr>
        <p:spPr>
          <a:xfrm>
            <a:off x="3103200" y="216000"/>
            <a:ext cx="640800" cy="56952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24" name="Рисунок 2"/>
          <p:cNvPicPr/>
          <p:nvPr/>
        </p:nvPicPr>
        <p:blipFill>
          <a:blip r:embed="rId2"/>
          <a:stretch/>
        </p:blipFill>
        <p:spPr>
          <a:xfrm>
            <a:off x="1475640" y="1240920"/>
            <a:ext cx="3670200" cy="2662200"/>
          </a:xfrm>
          <a:prstGeom prst="rect">
            <a:avLst/>
          </a:prstGeom>
          <a:ln>
            <a:noFill/>
          </a:ln>
        </p:spPr>
      </p:pic>
      <p:pic>
        <p:nvPicPr>
          <p:cNvPr id="325" name="Рисунок 3"/>
          <p:cNvPicPr/>
          <p:nvPr/>
        </p:nvPicPr>
        <p:blipFill>
          <a:blip r:embed="rId3"/>
          <a:stretch/>
        </p:blipFill>
        <p:spPr>
          <a:xfrm>
            <a:off x="5355360" y="1188000"/>
            <a:ext cx="3606840" cy="2670840"/>
          </a:xfrm>
          <a:prstGeom prst="rect">
            <a:avLst/>
          </a:prstGeom>
          <a:ln>
            <a:noFill/>
          </a:ln>
        </p:spPr>
      </p:pic>
      <p:pic>
        <p:nvPicPr>
          <p:cNvPr id="326" name="Рисунок 5"/>
          <p:cNvPicPr/>
          <p:nvPr/>
        </p:nvPicPr>
        <p:blipFill>
          <a:blip r:embed="rId4"/>
          <a:stretch/>
        </p:blipFill>
        <p:spPr>
          <a:xfrm>
            <a:off x="5345640" y="3951360"/>
            <a:ext cx="3688920" cy="2859840"/>
          </a:xfrm>
          <a:prstGeom prst="rect">
            <a:avLst/>
          </a:prstGeom>
          <a:ln>
            <a:noFill/>
          </a:ln>
        </p:spPr>
      </p:pic>
      <p:pic>
        <p:nvPicPr>
          <p:cNvPr id="327" name="Рисунок 7"/>
          <p:cNvPicPr/>
          <p:nvPr/>
        </p:nvPicPr>
        <p:blipFill>
          <a:blip r:embed="rId5"/>
          <a:srcRect r="4217"/>
          <a:stretch/>
        </p:blipFill>
        <p:spPr>
          <a:xfrm>
            <a:off x="1507680" y="4003200"/>
            <a:ext cx="3610080" cy="2716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CustomShape 1"/>
          <p:cNvSpPr/>
          <p:nvPr/>
        </p:nvSpPr>
        <p:spPr>
          <a:xfrm>
            <a:off x="1500120" y="3357720"/>
            <a:ext cx="7427520" cy="2945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15000"/>
              </a:lnSpc>
            </a:pPr>
            <a:r>
              <a:rPr lang="ru-RU" sz="3200" b="0" i="1" strike="noStrike" spc="-1">
                <a:solidFill>
                  <a:srgbClr val="FFFF00"/>
                </a:solidFill>
                <a:latin typeface="Times New Roman"/>
                <a:ea typeface="Calibri"/>
              </a:rPr>
              <a:t>Душа школы:</a:t>
            </a:r>
            <a:endParaRPr lang="ru-RU" sz="3200" b="0" strike="noStrike" spc="-1">
              <a:latin typeface="Arial"/>
            </a:endParaRPr>
          </a:p>
          <a:p>
            <a:pPr algn="just">
              <a:lnSpc>
                <a:spcPct val="115000"/>
              </a:lnSpc>
            </a:pPr>
            <a:r>
              <a:rPr lang="ru-RU" sz="3200" b="0" strike="noStrike" spc="-1">
                <a:solidFill>
                  <a:srgbClr val="FFFFFF"/>
                </a:solidFill>
                <a:latin typeface="Times New Roman"/>
                <a:ea typeface="Calibri"/>
              </a:rPr>
              <a:t>Всегда суди сам себя.  Это самое трудное. Себя судить куда труднее, чем других. Если ты сумеешь правильно судить себя, значит, ты поистине мудр.</a:t>
            </a:r>
            <a:endParaRPr lang="ru-RU" sz="3200" b="0" strike="noStrike" spc="-1">
              <a:latin typeface="Arial"/>
            </a:endParaRPr>
          </a:p>
        </p:txBody>
      </p:sp>
      <p:pic>
        <p:nvPicPr>
          <p:cNvPr id="329" name="Picture 2"/>
          <p:cNvPicPr/>
          <p:nvPr/>
        </p:nvPicPr>
        <p:blipFill>
          <a:blip r:embed="rId2"/>
          <a:stretch/>
        </p:blipFill>
        <p:spPr>
          <a:xfrm>
            <a:off x="2571840" y="191520"/>
            <a:ext cx="4498560" cy="2663640"/>
          </a:xfrm>
          <a:prstGeom prst="rect">
            <a:avLst/>
          </a:prstGeom>
          <a:ln>
            <a:noFill/>
          </a:ln>
        </p:spPr>
      </p:pic>
      <p:sp>
        <p:nvSpPr>
          <p:cNvPr id="330" name="CustomShape 2"/>
          <p:cNvSpPr/>
          <p:nvPr/>
        </p:nvSpPr>
        <p:spPr>
          <a:xfrm>
            <a:off x="6215040" y="285840"/>
            <a:ext cx="640800" cy="56952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CustomShape 1"/>
          <p:cNvSpPr/>
          <p:nvPr/>
        </p:nvSpPr>
        <p:spPr>
          <a:xfrm>
            <a:off x="857160" y="-214200"/>
            <a:ext cx="7998840" cy="1140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3600" b="0" strike="noStrike" spc="-1">
                <a:solidFill>
                  <a:srgbClr val="FFFF00"/>
                </a:solidFill>
                <a:latin typeface="Times New Roman"/>
                <a:ea typeface="DejaVu Sans"/>
              </a:rPr>
              <a:t>Наследие</a:t>
            </a:r>
            <a:endParaRPr lang="ru-RU" sz="3600" b="0" strike="noStrike" spc="-1">
              <a:solidFill>
                <a:srgbClr val="FFFF00"/>
              </a:solidFill>
              <a:latin typeface="Arial"/>
            </a:endParaRPr>
          </a:p>
        </p:txBody>
      </p:sp>
      <p:sp>
        <p:nvSpPr>
          <p:cNvPr id="332" name="CustomShape 2"/>
          <p:cNvSpPr/>
          <p:nvPr/>
        </p:nvSpPr>
        <p:spPr>
          <a:xfrm>
            <a:off x="3000240" y="142920"/>
            <a:ext cx="640800" cy="56952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33" name="Picture 2"/>
          <p:cNvPicPr/>
          <p:nvPr/>
        </p:nvPicPr>
        <p:blipFill>
          <a:blip r:embed="rId2"/>
          <a:stretch/>
        </p:blipFill>
        <p:spPr>
          <a:xfrm>
            <a:off x="4572000" y="3537720"/>
            <a:ext cx="4179600" cy="3119760"/>
          </a:xfrm>
          <a:prstGeom prst="rect">
            <a:avLst/>
          </a:prstGeom>
          <a:ln>
            <a:noFill/>
          </a:ln>
        </p:spPr>
      </p:pic>
      <p:pic>
        <p:nvPicPr>
          <p:cNvPr id="334" name="Рисунок 2"/>
          <p:cNvPicPr/>
          <p:nvPr/>
        </p:nvPicPr>
        <p:blipFill>
          <a:blip r:embed="rId3"/>
          <a:stretch/>
        </p:blipFill>
        <p:spPr>
          <a:xfrm>
            <a:off x="5110560" y="793080"/>
            <a:ext cx="3920400" cy="2608200"/>
          </a:xfrm>
          <a:prstGeom prst="rect">
            <a:avLst/>
          </a:prstGeom>
          <a:ln>
            <a:noFill/>
          </a:ln>
        </p:spPr>
      </p:pic>
      <p:pic>
        <p:nvPicPr>
          <p:cNvPr id="335" name="Рисунок 3"/>
          <p:cNvPicPr/>
          <p:nvPr/>
        </p:nvPicPr>
        <p:blipFill>
          <a:blip r:embed="rId4"/>
          <a:stretch/>
        </p:blipFill>
        <p:spPr>
          <a:xfrm>
            <a:off x="1039680" y="767520"/>
            <a:ext cx="3958920" cy="2633760"/>
          </a:xfrm>
          <a:prstGeom prst="rect">
            <a:avLst/>
          </a:prstGeom>
          <a:ln>
            <a:noFill/>
          </a:ln>
        </p:spPr>
      </p:pic>
      <p:pic>
        <p:nvPicPr>
          <p:cNvPr id="336" name="Рисунок 4"/>
          <p:cNvPicPr/>
          <p:nvPr/>
        </p:nvPicPr>
        <p:blipFill>
          <a:blip r:embed="rId5"/>
          <a:stretch/>
        </p:blipFill>
        <p:spPr>
          <a:xfrm rot="5400000">
            <a:off x="1222560" y="3935520"/>
            <a:ext cx="3210840" cy="2340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CustomShape 1"/>
          <p:cNvSpPr/>
          <p:nvPr/>
        </p:nvSpPr>
        <p:spPr>
          <a:xfrm>
            <a:off x="855720" y="297720"/>
            <a:ext cx="7998840" cy="1140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endParaRPr lang="ru-RU" sz="1800" b="0" strike="noStrike" spc="-1">
              <a:latin typeface="Arial"/>
            </a:endParaRPr>
          </a:p>
          <a:p>
            <a:pPr algn="ctr"/>
            <a:r>
              <a:rPr lang="ru-RU" sz="2400" b="0" strike="noStrike" spc="-1">
                <a:solidFill>
                  <a:srgbClr val="FFFFFF"/>
                </a:solidFill>
                <a:latin typeface="Times New Roman"/>
                <a:ea typeface="DejaVu Sans"/>
              </a:rPr>
              <a:t>Созвездие </a:t>
            </a:r>
            <a:endParaRPr lang="ru-RU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FFFFFF"/>
                </a:solidFill>
                <a:latin typeface="Times New Roman"/>
                <a:ea typeface="DejaVu Sans"/>
              </a:rPr>
              <a:t>«Для всех учащихся достижение прогресса скорее может быть в том, что они могут делать, чем в том что не могут»</a:t>
            </a:r>
            <a:endParaRPr lang="ru-RU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FFFFFF"/>
                </a:solidFill>
                <a:latin typeface="Times New Roman"/>
                <a:ea typeface="DejaVu Sans"/>
              </a:rPr>
              <a:t>(7 принцип инклюзивного образования)</a:t>
            </a:r>
            <a:endParaRPr lang="ru-RU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2400" b="0" strike="noStrike" spc="-1">
              <a:latin typeface="Arial"/>
            </a:endParaRPr>
          </a:p>
        </p:txBody>
      </p:sp>
      <p:sp>
        <p:nvSpPr>
          <p:cNvPr id="338" name="CustomShape 2"/>
          <p:cNvSpPr/>
          <p:nvPr/>
        </p:nvSpPr>
        <p:spPr>
          <a:xfrm>
            <a:off x="2214720" y="5000760"/>
            <a:ext cx="569520" cy="49176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9" name="CustomShape 3"/>
          <p:cNvSpPr/>
          <p:nvPr/>
        </p:nvSpPr>
        <p:spPr>
          <a:xfrm>
            <a:off x="5857920" y="1928880"/>
            <a:ext cx="712080" cy="49788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0" name="CustomShape 4"/>
          <p:cNvSpPr/>
          <p:nvPr/>
        </p:nvSpPr>
        <p:spPr>
          <a:xfrm>
            <a:off x="6357960" y="5786280"/>
            <a:ext cx="569520" cy="4266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1" name="Line 5"/>
          <p:cNvSpPr/>
          <p:nvPr/>
        </p:nvSpPr>
        <p:spPr>
          <a:xfrm>
            <a:off x="1551240" y="3071520"/>
            <a:ext cx="948960" cy="1928880"/>
          </a:xfrm>
          <a:prstGeom prst="line">
            <a:avLst/>
          </a:prstGeom>
          <a:ln w="25560">
            <a:solidFill>
              <a:srgbClr val="FFFF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2" name="Line 6"/>
          <p:cNvSpPr/>
          <p:nvPr/>
        </p:nvSpPr>
        <p:spPr>
          <a:xfrm flipH="1" flipV="1">
            <a:off x="2676600" y="5494320"/>
            <a:ext cx="3790440" cy="720720"/>
          </a:xfrm>
          <a:prstGeom prst="line">
            <a:avLst/>
          </a:prstGeom>
          <a:ln w="25560">
            <a:solidFill>
              <a:srgbClr val="FFFF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3" name="Line 7"/>
          <p:cNvSpPr/>
          <p:nvPr/>
        </p:nvSpPr>
        <p:spPr>
          <a:xfrm>
            <a:off x="5832000" y="4176000"/>
            <a:ext cx="1097280" cy="1774080"/>
          </a:xfrm>
          <a:prstGeom prst="line">
            <a:avLst/>
          </a:prstGeom>
          <a:ln w="25560">
            <a:solidFill>
              <a:srgbClr val="FFFF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4" name="Line 8"/>
          <p:cNvSpPr/>
          <p:nvPr/>
        </p:nvSpPr>
        <p:spPr>
          <a:xfrm flipV="1">
            <a:off x="5832000" y="2428560"/>
            <a:ext cx="603720" cy="1603440"/>
          </a:xfrm>
          <a:prstGeom prst="line">
            <a:avLst/>
          </a:prstGeom>
          <a:ln w="25560">
            <a:solidFill>
              <a:srgbClr val="FFFF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5" name="Line 9"/>
          <p:cNvSpPr/>
          <p:nvPr/>
        </p:nvSpPr>
        <p:spPr>
          <a:xfrm flipH="1">
            <a:off x="2071440" y="2428560"/>
            <a:ext cx="3922560" cy="289800"/>
          </a:xfrm>
          <a:prstGeom prst="line">
            <a:avLst/>
          </a:prstGeom>
          <a:ln w="25560">
            <a:solidFill>
              <a:srgbClr val="FFFF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6" name="CustomShape 10"/>
          <p:cNvSpPr/>
          <p:nvPr/>
        </p:nvSpPr>
        <p:spPr>
          <a:xfrm>
            <a:off x="1428840" y="2500200"/>
            <a:ext cx="640800" cy="56952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7" name="CustomShape 11"/>
          <p:cNvSpPr/>
          <p:nvPr/>
        </p:nvSpPr>
        <p:spPr>
          <a:xfrm>
            <a:off x="5479200" y="3828240"/>
            <a:ext cx="640800" cy="49176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8" name="CustomShape 12"/>
          <p:cNvSpPr/>
          <p:nvPr/>
        </p:nvSpPr>
        <p:spPr>
          <a:xfrm rot="21416400">
            <a:off x="1272960" y="2028240"/>
            <a:ext cx="2283840" cy="515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800" b="0" strike="noStrike" spc="-1">
                <a:solidFill>
                  <a:srgbClr val="FFFF00"/>
                </a:solidFill>
                <a:latin typeface="Arial"/>
                <a:ea typeface="DejaVu Sans"/>
              </a:rPr>
              <a:t>«Театр»</a:t>
            </a:r>
            <a:endParaRPr lang="ru-RU" sz="2800" b="0" strike="noStrike" spc="-1">
              <a:latin typeface="Arial"/>
            </a:endParaRPr>
          </a:p>
        </p:txBody>
      </p:sp>
      <p:sp>
        <p:nvSpPr>
          <p:cNvPr id="349" name="CustomShape 13"/>
          <p:cNvSpPr/>
          <p:nvPr/>
        </p:nvSpPr>
        <p:spPr>
          <a:xfrm>
            <a:off x="928800" y="5786280"/>
            <a:ext cx="3355560" cy="515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/>
            <a:r>
              <a:rPr lang="ru-RU" sz="2400" b="0" strike="noStrike" spc="-1">
                <a:solidFill>
                  <a:srgbClr val="FFFF00"/>
                </a:solidFill>
                <a:latin typeface="Arial"/>
                <a:ea typeface="DejaVu Sans"/>
              </a:rPr>
              <a:t>«Танцевальное искусство»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350" name="CustomShape 14"/>
          <p:cNvSpPr/>
          <p:nvPr/>
        </p:nvSpPr>
        <p:spPr>
          <a:xfrm>
            <a:off x="7056000" y="5832000"/>
            <a:ext cx="1855080" cy="515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/>
            <a:r>
              <a:rPr lang="ru-RU" sz="2400" b="0" strike="noStrike" spc="-1">
                <a:solidFill>
                  <a:srgbClr val="FFFF00"/>
                </a:solidFill>
                <a:latin typeface="Arial"/>
                <a:ea typeface="DejaVu Sans"/>
              </a:rPr>
              <a:t>«Эко-друг»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351" name="CustomShape 15"/>
          <p:cNvSpPr/>
          <p:nvPr/>
        </p:nvSpPr>
        <p:spPr>
          <a:xfrm>
            <a:off x="155520" y="-144360"/>
            <a:ext cx="302760" cy="302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2" name="CustomShape 16"/>
          <p:cNvSpPr/>
          <p:nvPr/>
        </p:nvSpPr>
        <p:spPr>
          <a:xfrm>
            <a:off x="6436080" y="1671480"/>
            <a:ext cx="2205720" cy="941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FFFF00"/>
                </a:solidFill>
                <a:latin typeface="Arial"/>
                <a:ea typeface="DejaVu Sans"/>
              </a:rPr>
              <a:t>«Поем вместе»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353" name="CustomShape 17"/>
          <p:cNvSpPr/>
          <p:nvPr/>
        </p:nvSpPr>
        <p:spPr>
          <a:xfrm>
            <a:off x="6230160" y="3796200"/>
            <a:ext cx="1567800" cy="339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/>
          <a:lstStyle/>
          <a:p>
            <a:pPr algn="ctr"/>
            <a:r>
              <a:rPr lang="ru-RU" sz="2400" b="0" strike="noStrike" spc="-1">
                <a:solidFill>
                  <a:srgbClr val="FFFF00"/>
                </a:solidFill>
                <a:latin typeface="Arial"/>
              </a:rPr>
              <a:t>«Импульс»</a:t>
            </a:r>
            <a:endParaRPr lang="ru-RU" sz="2400" b="0" strike="noStrike" spc="-1">
              <a:solidFill>
                <a:srgbClr val="FFFF00"/>
              </a:solidFill>
              <a:latin typeface="Arial"/>
              <a:ea typeface="DejaVu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CustomShape 1"/>
          <p:cNvSpPr/>
          <p:nvPr/>
        </p:nvSpPr>
        <p:spPr>
          <a:xfrm>
            <a:off x="857160" y="-177840"/>
            <a:ext cx="7998840" cy="1140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4400" b="0" strike="noStrike" spc="-1">
                <a:solidFill>
                  <a:srgbClr val="FFFFFF"/>
                </a:solidFill>
                <a:latin typeface="Times New Roman"/>
                <a:ea typeface="DejaVu Sans"/>
              </a:rPr>
              <a:t>   </a:t>
            </a:r>
            <a:r>
              <a:rPr lang="ru-RU" sz="3600" b="0" strike="noStrike" spc="-1">
                <a:solidFill>
                  <a:srgbClr val="FFFF00"/>
                </a:solidFill>
                <a:latin typeface="Times New Roman"/>
                <a:ea typeface="DejaVu Sans"/>
              </a:rPr>
              <a:t>Театр</a:t>
            </a:r>
            <a:endParaRPr lang="ru-RU" sz="3600" b="0" strike="noStrike" spc="-1">
              <a:latin typeface="Arial"/>
            </a:endParaRPr>
          </a:p>
        </p:txBody>
      </p:sp>
      <p:sp>
        <p:nvSpPr>
          <p:cNvPr id="355" name="CustomShape 2"/>
          <p:cNvSpPr/>
          <p:nvPr/>
        </p:nvSpPr>
        <p:spPr>
          <a:xfrm>
            <a:off x="3528000" y="144000"/>
            <a:ext cx="640800" cy="56952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56" name="Рисунок 4"/>
          <p:cNvPicPr/>
          <p:nvPr/>
        </p:nvPicPr>
        <p:blipFill>
          <a:blip r:embed="rId2"/>
          <a:stretch/>
        </p:blipFill>
        <p:spPr>
          <a:xfrm>
            <a:off x="4932000" y="3750480"/>
            <a:ext cx="3993120" cy="2988720"/>
          </a:xfrm>
          <a:prstGeom prst="rect">
            <a:avLst/>
          </a:prstGeom>
          <a:ln>
            <a:noFill/>
          </a:ln>
        </p:spPr>
      </p:pic>
      <p:pic>
        <p:nvPicPr>
          <p:cNvPr id="357" name="Рисунок 2"/>
          <p:cNvPicPr/>
          <p:nvPr/>
        </p:nvPicPr>
        <p:blipFill>
          <a:blip r:embed="rId3"/>
          <a:stretch/>
        </p:blipFill>
        <p:spPr>
          <a:xfrm>
            <a:off x="4995720" y="969480"/>
            <a:ext cx="3910320" cy="2589480"/>
          </a:xfrm>
          <a:prstGeom prst="rect">
            <a:avLst/>
          </a:prstGeom>
          <a:ln>
            <a:noFill/>
          </a:ln>
        </p:spPr>
      </p:pic>
      <p:pic>
        <p:nvPicPr>
          <p:cNvPr id="358" name="Рисунок 5"/>
          <p:cNvPicPr/>
          <p:nvPr/>
        </p:nvPicPr>
        <p:blipFill>
          <a:blip r:embed="rId4"/>
          <a:stretch/>
        </p:blipFill>
        <p:spPr>
          <a:xfrm>
            <a:off x="1281240" y="996480"/>
            <a:ext cx="3288600" cy="2502360"/>
          </a:xfrm>
          <a:prstGeom prst="rect">
            <a:avLst/>
          </a:prstGeom>
          <a:ln>
            <a:noFill/>
          </a:ln>
        </p:spPr>
      </p:pic>
      <p:pic>
        <p:nvPicPr>
          <p:cNvPr id="359" name="Рисунок 7"/>
          <p:cNvPicPr/>
          <p:nvPr/>
        </p:nvPicPr>
        <p:blipFill>
          <a:blip r:embed="rId5"/>
          <a:stretch/>
        </p:blipFill>
        <p:spPr>
          <a:xfrm>
            <a:off x="1424520" y="3750480"/>
            <a:ext cx="3101400" cy="29044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CustomShape 1"/>
          <p:cNvSpPr/>
          <p:nvPr/>
        </p:nvSpPr>
        <p:spPr>
          <a:xfrm>
            <a:off x="893160" y="-141840"/>
            <a:ext cx="7998840" cy="1140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4400" b="0" strike="noStrike" spc="-1">
                <a:solidFill>
                  <a:srgbClr val="FFFFFF"/>
                </a:solidFill>
                <a:latin typeface="Calibri"/>
                <a:ea typeface="DejaVu Sans"/>
              </a:rPr>
              <a:t>   </a:t>
            </a:r>
            <a:r>
              <a:rPr lang="ru-RU" sz="3600" b="0" strike="noStrike" spc="-1">
                <a:solidFill>
                  <a:srgbClr val="FFFF00"/>
                </a:solidFill>
                <a:latin typeface="Times New Roman"/>
                <a:ea typeface="DejaVu Sans"/>
              </a:rPr>
              <a:t>Поём вместе</a:t>
            </a:r>
            <a:endParaRPr lang="ru-RU" sz="3600" b="0" strike="noStrike" spc="-1">
              <a:latin typeface="Arial"/>
            </a:endParaRPr>
          </a:p>
        </p:txBody>
      </p:sp>
      <p:sp>
        <p:nvSpPr>
          <p:cNvPr id="361" name="CustomShape 2"/>
          <p:cNvSpPr/>
          <p:nvPr/>
        </p:nvSpPr>
        <p:spPr>
          <a:xfrm>
            <a:off x="2899080" y="214200"/>
            <a:ext cx="640800" cy="56952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62" name="Picture 2"/>
          <p:cNvPicPr/>
          <p:nvPr/>
        </p:nvPicPr>
        <p:blipFill>
          <a:blip r:embed="rId2"/>
          <a:stretch/>
        </p:blipFill>
        <p:spPr>
          <a:xfrm>
            <a:off x="5321160" y="908640"/>
            <a:ext cx="3641040" cy="2730600"/>
          </a:xfrm>
          <a:prstGeom prst="rect">
            <a:avLst/>
          </a:prstGeom>
          <a:ln>
            <a:noFill/>
          </a:ln>
        </p:spPr>
      </p:pic>
      <p:pic>
        <p:nvPicPr>
          <p:cNvPr id="363" name="Рисунок 2"/>
          <p:cNvPicPr/>
          <p:nvPr/>
        </p:nvPicPr>
        <p:blipFill>
          <a:blip r:embed="rId3"/>
          <a:stretch/>
        </p:blipFill>
        <p:spPr>
          <a:xfrm>
            <a:off x="1319760" y="908640"/>
            <a:ext cx="3826080" cy="2734200"/>
          </a:xfrm>
          <a:prstGeom prst="rect">
            <a:avLst/>
          </a:prstGeom>
          <a:ln>
            <a:noFill/>
          </a:ln>
        </p:spPr>
      </p:pic>
      <p:pic>
        <p:nvPicPr>
          <p:cNvPr id="364" name="Рисунок 3"/>
          <p:cNvPicPr/>
          <p:nvPr/>
        </p:nvPicPr>
        <p:blipFill>
          <a:blip r:embed="rId4"/>
          <a:stretch/>
        </p:blipFill>
        <p:spPr>
          <a:xfrm>
            <a:off x="1344240" y="3816360"/>
            <a:ext cx="3801600" cy="2850840"/>
          </a:xfrm>
          <a:prstGeom prst="rect">
            <a:avLst/>
          </a:prstGeom>
          <a:ln>
            <a:noFill/>
          </a:ln>
        </p:spPr>
      </p:pic>
      <p:pic>
        <p:nvPicPr>
          <p:cNvPr id="365" name="Рисунок 4"/>
          <p:cNvPicPr/>
          <p:nvPr/>
        </p:nvPicPr>
        <p:blipFill>
          <a:blip r:embed="rId5"/>
          <a:stretch/>
        </p:blipFill>
        <p:spPr>
          <a:xfrm>
            <a:off x="5225040" y="3816360"/>
            <a:ext cx="3839760" cy="2850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CustomShape 1"/>
          <p:cNvSpPr/>
          <p:nvPr/>
        </p:nvSpPr>
        <p:spPr>
          <a:xfrm>
            <a:off x="345240" y="0"/>
            <a:ext cx="8939520" cy="1140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r>
              <a:rPr lang="ru-RU" sz="2800" b="0" strike="noStrike" spc="-1">
                <a:solidFill>
                  <a:srgbClr val="FFFFFF"/>
                </a:solidFill>
                <a:latin typeface="Times New Roman"/>
                <a:ea typeface="DejaVu Sans"/>
              </a:rPr>
              <a:t>         Созвездие «Все люди нуждаются друг в друге»</a:t>
            </a:r>
            <a:endParaRPr lang="ru-RU" sz="2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800" b="0" strike="noStrike" spc="-1">
                <a:solidFill>
                  <a:srgbClr val="FFFFFF"/>
                </a:solidFill>
                <a:latin typeface="Times New Roman"/>
                <a:ea typeface="DejaVu Sans"/>
              </a:rPr>
              <a:t>(4 принцип инклюзивного образования)</a:t>
            </a:r>
            <a:endParaRPr lang="ru-RU" sz="2800" b="0" strike="noStrike" spc="-1">
              <a:latin typeface="Arial"/>
            </a:endParaRPr>
          </a:p>
        </p:txBody>
      </p:sp>
      <p:sp>
        <p:nvSpPr>
          <p:cNvPr id="143" name="CustomShape 2"/>
          <p:cNvSpPr/>
          <p:nvPr/>
        </p:nvSpPr>
        <p:spPr>
          <a:xfrm>
            <a:off x="1500120" y="5500800"/>
            <a:ext cx="640800" cy="49788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4" name="CustomShape 3"/>
          <p:cNvSpPr/>
          <p:nvPr/>
        </p:nvSpPr>
        <p:spPr>
          <a:xfrm>
            <a:off x="7215120" y="5286240"/>
            <a:ext cx="712080" cy="49788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5" name="Line 4"/>
          <p:cNvSpPr/>
          <p:nvPr/>
        </p:nvSpPr>
        <p:spPr>
          <a:xfrm flipH="1">
            <a:off x="1821600" y="3500280"/>
            <a:ext cx="273960" cy="2000160"/>
          </a:xfrm>
          <a:prstGeom prst="line">
            <a:avLst/>
          </a:prstGeom>
          <a:ln w="25560">
            <a:solidFill>
              <a:srgbClr val="FFFF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6" name="Line 5"/>
          <p:cNvSpPr/>
          <p:nvPr/>
        </p:nvSpPr>
        <p:spPr>
          <a:xfrm flipH="1" flipV="1">
            <a:off x="4452840" y="5715000"/>
            <a:ext cx="2898720" cy="71280"/>
          </a:xfrm>
          <a:prstGeom prst="line">
            <a:avLst/>
          </a:prstGeom>
          <a:ln w="25560">
            <a:solidFill>
              <a:srgbClr val="FFFF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7" name="Line 6"/>
          <p:cNvSpPr/>
          <p:nvPr/>
        </p:nvSpPr>
        <p:spPr>
          <a:xfrm flipH="1">
            <a:off x="2500200" y="2214360"/>
            <a:ext cx="1310040" cy="1020960"/>
          </a:xfrm>
          <a:prstGeom prst="line">
            <a:avLst/>
          </a:prstGeom>
          <a:ln w="25560">
            <a:solidFill>
              <a:srgbClr val="FFFF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8" name="CustomShape 7"/>
          <p:cNvSpPr/>
          <p:nvPr/>
        </p:nvSpPr>
        <p:spPr>
          <a:xfrm>
            <a:off x="2000160" y="3071880"/>
            <a:ext cx="497880" cy="4266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9" name="CustomShape 8"/>
          <p:cNvSpPr/>
          <p:nvPr/>
        </p:nvSpPr>
        <p:spPr>
          <a:xfrm>
            <a:off x="7715160" y="2286000"/>
            <a:ext cx="712080" cy="49788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0" name="Line 9"/>
          <p:cNvSpPr/>
          <p:nvPr/>
        </p:nvSpPr>
        <p:spPr>
          <a:xfrm flipH="1">
            <a:off x="7929360" y="2786040"/>
            <a:ext cx="363600" cy="2691000"/>
          </a:xfrm>
          <a:prstGeom prst="line">
            <a:avLst/>
          </a:prstGeom>
          <a:ln w="25560">
            <a:solidFill>
              <a:srgbClr val="FFFF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1" name="CustomShape 10"/>
          <p:cNvSpPr/>
          <p:nvPr/>
        </p:nvSpPr>
        <p:spPr>
          <a:xfrm>
            <a:off x="3714840" y="2000160"/>
            <a:ext cx="497880" cy="4266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2" name="Line 11"/>
          <p:cNvSpPr/>
          <p:nvPr/>
        </p:nvSpPr>
        <p:spPr>
          <a:xfrm flipH="1">
            <a:off x="4857480" y="2786040"/>
            <a:ext cx="2994120" cy="1521000"/>
          </a:xfrm>
          <a:prstGeom prst="line">
            <a:avLst/>
          </a:prstGeom>
          <a:ln w="25560">
            <a:solidFill>
              <a:srgbClr val="FFFF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3" name="CustomShape 12"/>
          <p:cNvSpPr/>
          <p:nvPr/>
        </p:nvSpPr>
        <p:spPr>
          <a:xfrm>
            <a:off x="4357800" y="4143240"/>
            <a:ext cx="497880" cy="4266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4" name="CustomShape 13"/>
          <p:cNvSpPr/>
          <p:nvPr/>
        </p:nvSpPr>
        <p:spPr>
          <a:xfrm>
            <a:off x="5786280" y="2214720"/>
            <a:ext cx="640800" cy="56952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5" name="Line 14"/>
          <p:cNvSpPr/>
          <p:nvPr/>
        </p:nvSpPr>
        <p:spPr>
          <a:xfrm flipH="1">
            <a:off x="4607640" y="2786040"/>
            <a:ext cx="1301400" cy="1357200"/>
          </a:xfrm>
          <a:prstGeom prst="line">
            <a:avLst/>
          </a:prstGeom>
          <a:ln w="25560">
            <a:solidFill>
              <a:srgbClr val="FFFF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6" name="Line 15"/>
          <p:cNvSpPr/>
          <p:nvPr/>
        </p:nvSpPr>
        <p:spPr>
          <a:xfrm flipH="1" flipV="1">
            <a:off x="4214520" y="2163960"/>
            <a:ext cx="1571760" cy="268560"/>
          </a:xfrm>
          <a:prstGeom prst="line">
            <a:avLst/>
          </a:prstGeom>
          <a:ln w="25560">
            <a:solidFill>
              <a:srgbClr val="FFFF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7" name="CustomShape 16"/>
          <p:cNvSpPr/>
          <p:nvPr/>
        </p:nvSpPr>
        <p:spPr>
          <a:xfrm rot="21307800">
            <a:off x="2095200" y="1581120"/>
            <a:ext cx="3342600" cy="316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500" b="1" strike="noStrike" spc="-1">
                <a:solidFill>
                  <a:srgbClr val="FFFF00"/>
                </a:solidFill>
                <a:latin typeface="Arial"/>
                <a:ea typeface="DejaVu Sans"/>
              </a:rPr>
              <a:t>«Духовные потребности»</a:t>
            </a:r>
            <a:endParaRPr lang="ru-RU" sz="1500" b="0" strike="noStrike" spc="-1">
              <a:latin typeface="Arial"/>
            </a:endParaRPr>
          </a:p>
        </p:txBody>
      </p:sp>
      <p:sp>
        <p:nvSpPr>
          <p:cNvPr id="158" name="CustomShape 17"/>
          <p:cNvSpPr/>
          <p:nvPr/>
        </p:nvSpPr>
        <p:spPr>
          <a:xfrm rot="21210600">
            <a:off x="6634080" y="1427040"/>
            <a:ext cx="2783880" cy="682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FFFF00"/>
                </a:solidFill>
                <a:latin typeface="Arial"/>
                <a:ea typeface="DejaVu Sans"/>
              </a:rPr>
              <a:t>«</a:t>
            </a:r>
            <a:r>
              <a:rPr lang="ru-RU" sz="1500" b="1" strike="noStrike" spc="-1">
                <a:solidFill>
                  <a:srgbClr val="FFFF00"/>
                </a:solidFill>
                <a:latin typeface="Arial"/>
                <a:ea typeface="DejaVu Sans"/>
              </a:rPr>
              <a:t>Творческие потребности»</a:t>
            </a:r>
            <a:endParaRPr lang="ru-RU" sz="1500" b="0" strike="noStrike" spc="-1">
              <a:latin typeface="Arial"/>
            </a:endParaRPr>
          </a:p>
        </p:txBody>
      </p:sp>
      <p:sp>
        <p:nvSpPr>
          <p:cNvPr id="159" name="CustomShape 18"/>
          <p:cNvSpPr/>
          <p:nvPr/>
        </p:nvSpPr>
        <p:spPr>
          <a:xfrm rot="20935800">
            <a:off x="953640" y="5834520"/>
            <a:ext cx="2783880" cy="545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500" b="1" strike="noStrike" spc="-1">
                <a:solidFill>
                  <a:srgbClr val="FFFF00"/>
                </a:solidFill>
                <a:latin typeface="Arial"/>
                <a:ea typeface="DejaVu Sans"/>
              </a:rPr>
              <a:t>«Потребности в безопасности»</a:t>
            </a:r>
            <a:endParaRPr lang="ru-RU" sz="1500" b="0" strike="noStrike" spc="-1">
              <a:latin typeface="Arial"/>
            </a:endParaRPr>
          </a:p>
        </p:txBody>
      </p:sp>
      <p:sp>
        <p:nvSpPr>
          <p:cNvPr id="160" name="CustomShape 19"/>
          <p:cNvSpPr/>
          <p:nvPr/>
        </p:nvSpPr>
        <p:spPr>
          <a:xfrm rot="20141400">
            <a:off x="747360" y="2451240"/>
            <a:ext cx="1963800" cy="910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FFFF00"/>
                </a:solidFill>
                <a:latin typeface="Arial"/>
                <a:ea typeface="DejaVu Sans"/>
              </a:rPr>
              <a:t>«</a:t>
            </a:r>
            <a:r>
              <a:rPr lang="ru-RU" sz="1500" b="1" strike="noStrike" spc="-1">
                <a:solidFill>
                  <a:srgbClr val="FFFF00"/>
                </a:solidFill>
                <a:latin typeface="Arial"/>
                <a:ea typeface="DejaVu Sans"/>
              </a:rPr>
              <a:t>Потребности в  уважении и признании»</a:t>
            </a:r>
            <a:endParaRPr lang="ru-RU" sz="1500" b="0" strike="noStrike" spc="-1">
              <a:latin typeface="Arial"/>
            </a:endParaRPr>
          </a:p>
        </p:txBody>
      </p:sp>
      <p:sp>
        <p:nvSpPr>
          <p:cNvPr id="161" name="CustomShape 20"/>
          <p:cNvSpPr/>
          <p:nvPr/>
        </p:nvSpPr>
        <p:spPr>
          <a:xfrm>
            <a:off x="2000160" y="3786120"/>
            <a:ext cx="2783880" cy="682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FFFF00"/>
                </a:solidFill>
                <a:latin typeface="Arial"/>
                <a:ea typeface="DejaVu Sans"/>
              </a:rPr>
              <a:t>«</a:t>
            </a:r>
            <a:r>
              <a:rPr lang="ru-RU" sz="1500" b="1" strike="noStrike" spc="-1">
                <a:solidFill>
                  <a:srgbClr val="FFFF00"/>
                </a:solidFill>
                <a:latin typeface="Arial"/>
                <a:ea typeface="DejaVu Sans"/>
              </a:rPr>
              <a:t>Социальные потребности»</a:t>
            </a:r>
            <a:endParaRPr lang="ru-RU" sz="1500" b="0" strike="noStrike" spc="-1">
              <a:latin typeface="Arial"/>
            </a:endParaRPr>
          </a:p>
        </p:txBody>
      </p:sp>
      <p:sp>
        <p:nvSpPr>
          <p:cNvPr id="162" name="CustomShape 21"/>
          <p:cNvSpPr/>
          <p:nvPr/>
        </p:nvSpPr>
        <p:spPr>
          <a:xfrm rot="20925600">
            <a:off x="6756840" y="5717160"/>
            <a:ext cx="2068920" cy="545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500" b="1" strike="noStrike" spc="-1">
                <a:solidFill>
                  <a:srgbClr val="FFFF00"/>
                </a:solidFill>
                <a:latin typeface="Arial"/>
                <a:ea typeface="DejaVu Sans"/>
              </a:rPr>
              <a:t>« Физиологические потребности»</a:t>
            </a:r>
            <a:endParaRPr lang="ru-RU" sz="1500" b="0" strike="noStrike" spc="-1">
              <a:latin typeface="Arial"/>
            </a:endParaRPr>
          </a:p>
        </p:txBody>
      </p:sp>
      <p:sp>
        <p:nvSpPr>
          <p:cNvPr id="163" name="Line 22"/>
          <p:cNvSpPr/>
          <p:nvPr/>
        </p:nvSpPr>
        <p:spPr>
          <a:xfrm flipH="1">
            <a:off x="2142720" y="5715000"/>
            <a:ext cx="2310120" cy="45000"/>
          </a:xfrm>
          <a:prstGeom prst="line">
            <a:avLst/>
          </a:prstGeom>
          <a:ln w="25560">
            <a:solidFill>
              <a:srgbClr val="FFFF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4" name="CustomShape 23"/>
          <p:cNvSpPr/>
          <p:nvPr/>
        </p:nvSpPr>
        <p:spPr>
          <a:xfrm>
            <a:off x="3857760" y="5715000"/>
            <a:ext cx="2068920" cy="45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FFFF00"/>
                </a:solidFill>
                <a:latin typeface="Arial"/>
                <a:ea typeface="DejaVu Sans"/>
              </a:rPr>
              <a:t> 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165" name="CustomShape 24"/>
          <p:cNvSpPr/>
          <p:nvPr/>
        </p:nvSpPr>
        <p:spPr>
          <a:xfrm rot="502200">
            <a:off x="5134320" y="1067040"/>
            <a:ext cx="1855080" cy="682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FFFF00"/>
                </a:solidFill>
                <a:latin typeface="Arial"/>
                <a:ea typeface="DejaVu Sans"/>
              </a:rPr>
              <a:t>«</a:t>
            </a:r>
            <a:r>
              <a:rPr lang="ru-RU" sz="1500" b="1" strike="noStrike" spc="-1">
                <a:solidFill>
                  <a:srgbClr val="FFFF00"/>
                </a:solidFill>
                <a:latin typeface="Arial"/>
                <a:ea typeface="DejaVu Sans"/>
              </a:rPr>
              <a:t>Эстетические потребности»</a:t>
            </a:r>
            <a:endParaRPr lang="ru-RU" sz="15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CustomShape 1"/>
          <p:cNvSpPr/>
          <p:nvPr/>
        </p:nvSpPr>
        <p:spPr>
          <a:xfrm>
            <a:off x="857160" y="-214200"/>
            <a:ext cx="7998840" cy="1140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4400" b="0" strike="noStrike" spc="-1">
                <a:solidFill>
                  <a:srgbClr val="FFFFFF"/>
                </a:solidFill>
                <a:latin typeface="Calibri"/>
                <a:ea typeface="DejaVu Sans"/>
              </a:rPr>
              <a:t>   </a:t>
            </a:r>
            <a:r>
              <a:rPr lang="ru-RU" sz="3600" b="0" strike="noStrike" spc="-1">
                <a:solidFill>
                  <a:srgbClr val="FFFF00"/>
                </a:solidFill>
                <a:latin typeface="Times New Roman"/>
                <a:ea typeface="DejaVu Sans"/>
              </a:rPr>
              <a:t>Танцевальное искусство</a:t>
            </a:r>
            <a:endParaRPr lang="ru-RU" sz="3600" b="0" strike="noStrike" spc="-1">
              <a:latin typeface="Arial"/>
            </a:endParaRPr>
          </a:p>
        </p:txBody>
      </p:sp>
      <p:sp>
        <p:nvSpPr>
          <p:cNvPr id="367" name="CustomShape 2"/>
          <p:cNvSpPr/>
          <p:nvPr/>
        </p:nvSpPr>
        <p:spPr>
          <a:xfrm>
            <a:off x="1800000" y="144000"/>
            <a:ext cx="640800" cy="56952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68" name="Picture 2"/>
          <p:cNvPicPr/>
          <p:nvPr/>
        </p:nvPicPr>
        <p:blipFill>
          <a:blip r:embed="rId2"/>
          <a:stretch/>
        </p:blipFill>
        <p:spPr>
          <a:xfrm>
            <a:off x="5107320" y="857160"/>
            <a:ext cx="3926880" cy="2998080"/>
          </a:xfrm>
          <a:prstGeom prst="rect">
            <a:avLst/>
          </a:prstGeom>
          <a:ln>
            <a:noFill/>
          </a:ln>
        </p:spPr>
      </p:pic>
      <p:pic>
        <p:nvPicPr>
          <p:cNvPr id="369" name="Picture 3"/>
          <p:cNvPicPr/>
          <p:nvPr/>
        </p:nvPicPr>
        <p:blipFill>
          <a:blip r:embed="rId3"/>
          <a:stretch/>
        </p:blipFill>
        <p:spPr>
          <a:xfrm>
            <a:off x="1350360" y="3959280"/>
            <a:ext cx="3712680" cy="2850840"/>
          </a:xfrm>
          <a:prstGeom prst="rect">
            <a:avLst/>
          </a:prstGeom>
          <a:ln>
            <a:noFill/>
          </a:ln>
        </p:spPr>
      </p:pic>
      <p:pic>
        <p:nvPicPr>
          <p:cNvPr id="370" name="Picture 4"/>
          <p:cNvPicPr/>
          <p:nvPr/>
        </p:nvPicPr>
        <p:blipFill>
          <a:blip r:embed="rId4"/>
          <a:stretch/>
        </p:blipFill>
        <p:spPr>
          <a:xfrm>
            <a:off x="1146960" y="857160"/>
            <a:ext cx="3900600" cy="2998080"/>
          </a:xfrm>
          <a:prstGeom prst="rect">
            <a:avLst/>
          </a:prstGeom>
          <a:ln>
            <a:noFill/>
          </a:ln>
        </p:spPr>
      </p:pic>
      <p:pic>
        <p:nvPicPr>
          <p:cNvPr id="371" name="Рисунок 7"/>
          <p:cNvPicPr/>
          <p:nvPr/>
        </p:nvPicPr>
        <p:blipFill>
          <a:blip r:embed="rId5"/>
          <a:stretch/>
        </p:blipFill>
        <p:spPr>
          <a:xfrm>
            <a:off x="5143680" y="3954600"/>
            <a:ext cx="3855600" cy="28555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CustomShape 1"/>
          <p:cNvSpPr/>
          <p:nvPr/>
        </p:nvSpPr>
        <p:spPr>
          <a:xfrm>
            <a:off x="928800" y="71280"/>
            <a:ext cx="7998840" cy="1140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4400" b="0" strike="noStrike" spc="-1">
                <a:solidFill>
                  <a:srgbClr val="FFFFFF"/>
                </a:solidFill>
                <a:latin typeface="Calibri"/>
                <a:ea typeface="DejaVu Sans"/>
              </a:rPr>
              <a:t>   </a:t>
            </a:r>
            <a:r>
              <a:rPr lang="ru-RU" sz="3600" b="0" strike="noStrike" spc="-1">
                <a:solidFill>
                  <a:srgbClr val="FFFF00"/>
                </a:solidFill>
                <a:latin typeface="Times New Roman"/>
                <a:ea typeface="DejaVu Sans"/>
              </a:rPr>
              <a:t>Школьный спортивный клуб «Импульс-2016»</a:t>
            </a:r>
            <a:endParaRPr lang="ru-RU" sz="3600" b="0" strike="noStrike" spc="-1">
              <a:latin typeface="Arial"/>
            </a:endParaRPr>
          </a:p>
        </p:txBody>
      </p:sp>
      <p:sp>
        <p:nvSpPr>
          <p:cNvPr id="373" name="CustomShape 2"/>
          <p:cNvSpPr/>
          <p:nvPr/>
        </p:nvSpPr>
        <p:spPr>
          <a:xfrm>
            <a:off x="1071360" y="285840"/>
            <a:ext cx="640800" cy="56952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74" name="Рисунок 5"/>
          <p:cNvPicPr/>
          <p:nvPr/>
        </p:nvPicPr>
        <p:blipFill>
          <a:blip r:embed="rId2"/>
          <a:stretch/>
        </p:blipFill>
        <p:spPr>
          <a:xfrm>
            <a:off x="4286160" y="1428840"/>
            <a:ext cx="4627080" cy="2540880"/>
          </a:xfrm>
          <a:prstGeom prst="rect">
            <a:avLst/>
          </a:prstGeom>
          <a:ln w="9360">
            <a:noFill/>
          </a:ln>
        </p:spPr>
      </p:pic>
      <p:pic>
        <p:nvPicPr>
          <p:cNvPr id="375" name="Picture 5"/>
          <p:cNvPicPr/>
          <p:nvPr/>
        </p:nvPicPr>
        <p:blipFill>
          <a:blip r:embed="rId3"/>
          <a:stretch/>
        </p:blipFill>
        <p:spPr>
          <a:xfrm>
            <a:off x="71280" y="4000680"/>
            <a:ext cx="4069800" cy="2760120"/>
          </a:xfrm>
          <a:prstGeom prst="rect">
            <a:avLst/>
          </a:prstGeom>
          <a:ln w="9360">
            <a:noFill/>
          </a:ln>
        </p:spPr>
      </p:pic>
      <p:pic>
        <p:nvPicPr>
          <p:cNvPr id="376" name="Рисунок 2"/>
          <p:cNvPicPr/>
          <p:nvPr/>
        </p:nvPicPr>
        <p:blipFill>
          <a:blip r:embed="rId4"/>
          <a:stretch/>
        </p:blipFill>
        <p:spPr>
          <a:xfrm>
            <a:off x="4286160" y="4005000"/>
            <a:ext cx="4627080" cy="2742840"/>
          </a:xfrm>
          <a:prstGeom prst="rect">
            <a:avLst/>
          </a:prstGeom>
          <a:ln>
            <a:noFill/>
          </a:ln>
        </p:spPr>
      </p:pic>
      <p:pic>
        <p:nvPicPr>
          <p:cNvPr id="377" name="Picture 5"/>
          <p:cNvPicPr/>
          <p:nvPr/>
        </p:nvPicPr>
        <p:blipFill>
          <a:blip r:embed="rId5"/>
          <a:stretch/>
        </p:blipFill>
        <p:spPr>
          <a:xfrm>
            <a:off x="138240" y="1428840"/>
            <a:ext cx="3916800" cy="249696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CustomShape 1"/>
          <p:cNvSpPr/>
          <p:nvPr/>
        </p:nvSpPr>
        <p:spPr>
          <a:xfrm>
            <a:off x="857160" y="0"/>
            <a:ext cx="7998840" cy="1140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3600" b="0" strike="noStrike" spc="-1">
                <a:solidFill>
                  <a:srgbClr val="FFFF00"/>
                </a:solidFill>
                <a:latin typeface="Times New Roman"/>
                <a:ea typeface="DejaVu Sans"/>
              </a:rPr>
              <a:t>Отряд «Эко-друг»</a:t>
            </a:r>
            <a:endParaRPr lang="ru-RU" sz="3600" b="0" strike="noStrike" spc="-1">
              <a:solidFill>
                <a:srgbClr val="FFFF00"/>
              </a:solidFill>
              <a:latin typeface="Arial"/>
            </a:endParaRPr>
          </a:p>
        </p:txBody>
      </p:sp>
      <p:sp>
        <p:nvSpPr>
          <p:cNvPr id="379" name="CustomShape 2"/>
          <p:cNvSpPr/>
          <p:nvPr/>
        </p:nvSpPr>
        <p:spPr>
          <a:xfrm>
            <a:off x="1656000" y="357120"/>
            <a:ext cx="640800" cy="56952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80" name="Рисунок 4"/>
          <p:cNvPicPr/>
          <p:nvPr/>
        </p:nvPicPr>
        <p:blipFill>
          <a:blip r:embed="rId2"/>
          <a:stretch/>
        </p:blipFill>
        <p:spPr>
          <a:xfrm>
            <a:off x="4819680" y="3929040"/>
            <a:ext cx="4179240" cy="2855520"/>
          </a:xfrm>
          <a:prstGeom prst="rect">
            <a:avLst/>
          </a:prstGeom>
          <a:ln w="9360">
            <a:noFill/>
          </a:ln>
        </p:spPr>
      </p:pic>
      <p:pic>
        <p:nvPicPr>
          <p:cNvPr id="381" name="Рисунок 5"/>
          <p:cNvPicPr/>
          <p:nvPr/>
        </p:nvPicPr>
        <p:blipFill>
          <a:blip r:embed="rId3">
            <a:lum bright="10000"/>
          </a:blip>
          <a:stretch/>
        </p:blipFill>
        <p:spPr>
          <a:xfrm>
            <a:off x="4857840" y="1071720"/>
            <a:ext cx="3998520" cy="2712600"/>
          </a:xfrm>
          <a:prstGeom prst="rect">
            <a:avLst/>
          </a:prstGeom>
          <a:ln w="9360">
            <a:noFill/>
          </a:ln>
        </p:spPr>
      </p:pic>
      <p:pic>
        <p:nvPicPr>
          <p:cNvPr id="382" name="Picture 2"/>
          <p:cNvPicPr/>
          <p:nvPr/>
        </p:nvPicPr>
        <p:blipFill>
          <a:blip r:embed="rId4"/>
          <a:srcRect t="6437"/>
          <a:stretch/>
        </p:blipFill>
        <p:spPr>
          <a:xfrm>
            <a:off x="500040" y="3929040"/>
            <a:ext cx="4069800" cy="2855520"/>
          </a:xfrm>
          <a:prstGeom prst="rect">
            <a:avLst/>
          </a:prstGeom>
          <a:ln>
            <a:noFill/>
          </a:ln>
        </p:spPr>
      </p:pic>
      <p:pic>
        <p:nvPicPr>
          <p:cNvPr id="383" name="Picture 4"/>
          <p:cNvPicPr/>
          <p:nvPr/>
        </p:nvPicPr>
        <p:blipFill>
          <a:blip r:embed="rId5"/>
          <a:stretch/>
        </p:blipFill>
        <p:spPr>
          <a:xfrm>
            <a:off x="500040" y="1143000"/>
            <a:ext cx="3998160" cy="2640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CustomShape 1"/>
          <p:cNvSpPr/>
          <p:nvPr/>
        </p:nvSpPr>
        <p:spPr>
          <a:xfrm>
            <a:off x="1357200" y="2928960"/>
            <a:ext cx="7641720" cy="3505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15000"/>
              </a:lnSpc>
            </a:pPr>
            <a:r>
              <a:rPr lang="ru-RU" sz="3200" b="0" i="1" strike="noStrike" spc="-1">
                <a:solidFill>
                  <a:srgbClr val="FFFF00"/>
                </a:solidFill>
                <a:latin typeface="Times New Roman"/>
                <a:ea typeface="Calibri"/>
              </a:rPr>
              <a:t>Душа школы:</a:t>
            </a:r>
            <a:endParaRPr lang="ru-RU" sz="3200" b="0" strike="noStrike" spc="-1">
              <a:latin typeface="Arial"/>
            </a:endParaRPr>
          </a:p>
          <a:p>
            <a:pPr algn="just">
              <a:lnSpc>
                <a:spcPct val="115000"/>
              </a:lnSpc>
            </a:pPr>
            <a:r>
              <a:rPr lang="ru-RU" sz="3200" b="0" strike="noStrike" spc="-1">
                <a:solidFill>
                  <a:srgbClr val="FFFFFF"/>
                </a:solidFill>
                <a:latin typeface="Times New Roman"/>
                <a:ea typeface="Calibri"/>
              </a:rPr>
              <a:t>В сказке Экзюпери планета – это душа, внутренний мир человека, а дурная трава – его плохие мысли, поступки и привычки. С ними надо бороться. Думай о своей планете! Думай о своей Родине!</a:t>
            </a:r>
            <a:endParaRPr lang="ru-RU" sz="3200" b="0" strike="noStrike" spc="-1">
              <a:latin typeface="Arial"/>
            </a:endParaRPr>
          </a:p>
        </p:txBody>
      </p:sp>
      <p:pic>
        <p:nvPicPr>
          <p:cNvPr id="385" name="Picture 2"/>
          <p:cNvPicPr/>
          <p:nvPr/>
        </p:nvPicPr>
        <p:blipFill>
          <a:blip r:embed="rId2"/>
          <a:stretch/>
        </p:blipFill>
        <p:spPr>
          <a:xfrm>
            <a:off x="2571840" y="191520"/>
            <a:ext cx="4498560" cy="2663640"/>
          </a:xfrm>
          <a:prstGeom prst="rect">
            <a:avLst/>
          </a:prstGeom>
          <a:ln>
            <a:noFill/>
          </a:ln>
        </p:spPr>
      </p:pic>
      <p:sp>
        <p:nvSpPr>
          <p:cNvPr id="386" name="CustomShape 2"/>
          <p:cNvSpPr/>
          <p:nvPr/>
        </p:nvSpPr>
        <p:spPr>
          <a:xfrm>
            <a:off x="6215040" y="285840"/>
            <a:ext cx="640800" cy="56952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CustomShape 1"/>
          <p:cNvSpPr/>
          <p:nvPr/>
        </p:nvSpPr>
        <p:spPr>
          <a:xfrm>
            <a:off x="648000" y="0"/>
            <a:ext cx="8496000" cy="1140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ru-RU" sz="2600" b="0" strike="noStrike" spc="-1">
                <a:solidFill>
                  <a:srgbClr val="FFFFFF"/>
                </a:solidFill>
                <a:latin typeface="Times New Roman"/>
                <a:ea typeface="DejaVu Sans"/>
              </a:rPr>
              <a:t>Созвездие </a:t>
            </a:r>
            <a:endParaRPr lang="ru-RU" sz="26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600" b="0" strike="noStrike" spc="-1">
                <a:solidFill>
                  <a:srgbClr val="FFFFFF"/>
                </a:solidFill>
                <a:latin typeface="Times New Roman"/>
                <a:ea typeface="DejaVu Sans"/>
              </a:rPr>
              <a:t>«Все люди нуждаются в поддержке и дружбе ровесников»</a:t>
            </a:r>
            <a:endParaRPr lang="ru-RU" sz="26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FFFFFF"/>
                </a:solidFill>
                <a:latin typeface="Times New Roman"/>
                <a:ea typeface="DejaVu Sans"/>
              </a:rPr>
              <a:t>(6 принцип инклюзивного образования) 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388" name="CustomShape 2"/>
          <p:cNvSpPr/>
          <p:nvPr/>
        </p:nvSpPr>
        <p:spPr>
          <a:xfrm>
            <a:off x="2786040" y="2571840"/>
            <a:ext cx="572760" cy="49788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9" name="Line 3"/>
          <p:cNvSpPr/>
          <p:nvPr/>
        </p:nvSpPr>
        <p:spPr>
          <a:xfrm flipH="1">
            <a:off x="3360600" y="2190960"/>
            <a:ext cx="3639960" cy="571680"/>
          </a:xfrm>
          <a:prstGeom prst="line">
            <a:avLst/>
          </a:prstGeom>
          <a:ln w="25560">
            <a:solidFill>
              <a:srgbClr val="FFFF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0" name="CustomShape 4"/>
          <p:cNvSpPr/>
          <p:nvPr/>
        </p:nvSpPr>
        <p:spPr>
          <a:xfrm>
            <a:off x="5715000" y="4214880"/>
            <a:ext cx="640800" cy="49788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1" name="CustomShape 5"/>
          <p:cNvSpPr/>
          <p:nvPr/>
        </p:nvSpPr>
        <p:spPr>
          <a:xfrm>
            <a:off x="2143080" y="5214960"/>
            <a:ext cx="783720" cy="56952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2" name="CustomShape 6"/>
          <p:cNvSpPr/>
          <p:nvPr/>
        </p:nvSpPr>
        <p:spPr>
          <a:xfrm>
            <a:off x="7000920" y="2000160"/>
            <a:ext cx="640800" cy="49788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3" name="Line 7"/>
          <p:cNvSpPr/>
          <p:nvPr/>
        </p:nvSpPr>
        <p:spPr>
          <a:xfrm flipV="1">
            <a:off x="2535840" y="3071520"/>
            <a:ext cx="714960" cy="2143080"/>
          </a:xfrm>
          <a:prstGeom prst="line">
            <a:avLst/>
          </a:prstGeom>
          <a:ln w="25560">
            <a:solidFill>
              <a:srgbClr val="FFFF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4" name="Line 8"/>
          <p:cNvSpPr/>
          <p:nvPr/>
        </p:nvSpPr>
        <p:spPr>
          <a:xfrm flipH="1">
            <a:off x="2928600" y="4405680"/>
            <a:ext cx="2786400" cy="1027440"/>
          </a:xfrm>
          <a:prstGeom prst="line">
            <a:avLst/>
          </a:prstGeom>
          <a:ln w="25560">
            <a:solidFill>
              <a:srgbClr val="FFFF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5" name="Line 9"/>
          <p:cNvSpPr/>
          <p:nvPr/>
        </p:nvSpPr>
        <p:spPr>
          <a:xfrm flipV="1">
            <a:off x="6036120" y="2500200"/>
            <a:ext cx="1484640" cy="1714320"/>
          </a:xfrm>
          <a:prstGeom prst="line">
            <a:avLst/>
          </a:prstGeom>
          <a:ln w="25560">
            <a:solidFill>
              <a:srgbClr val="FFFF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6" name="CustomShape 10"/>
          <p:cNvSpPr/>
          <p:nvPr/>
        </p:nvSpPr>
        <p:spPr>
          <a:xfrm rot="20782200">
            <a:off x="1287360" y="1906920"/>
            <a:ext cx="3677400" cy="515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0" strike="noStrike" spc="-1">
                <a:solidFill>
                  <a:srgbClr val="FFFF00"/>
                </a:solidFill>
                <a:latin typeface="Arial"/>
                <a:ea typeface="DejaVu Sans"/>
              </a:rPr>
              <a:t>«Самоуправление»</a:t>
            </a:r>
            <a:endParaRPr lang="ru-RU" sz="2800" b="0" strike="noStrike" spc="-1">
              <a:latin typeface="Arial"/>
            </a:endParaRPr>
          </a:p>
        </p:txBody>
      </p:sp>
      <p:sp>
        <p:nvSpPr>
          <p:cNvPr id="397" name="CustomShape 11"/>
          <p:cNvSpPr/>
          <p:nvPr/>
        </p:nvSpPr>
        <p:spPr>
          <a:xfrm>
            <a:off x="4786200" y="4857840"/>
            <a:ext cx="3569760" cy="515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800" b="0" strike="noStrike" spc="-1">
                <a:solidFill>
                  <a:srgbClr val="FFFF00"/>
                </a:solidFill>
                <a:latin typeface="Arial"/>
                <a:ea typeface="DejaVu Sans"/>
              </a:rPr>
              <a:t>«Кадеты»</a:t>
            </a:r>
            <a:endParaRPr lang="ru-RU" sz="2800" b="0" strike="noStrike" spc="-1">
              <a:latin typeface="Arial"/>
            </a:endParaRPr>
          </a:p>
        </p:txBody>
      </p:sp>
      <p:sp>
        <p:nvSpPr>
          <p:cNvPr id="398" name="CustomShape 12"/>
          <p:cNvSpPr/>
          <p:nvPr/>
        </p:nvSpPr>
        <p:spPr>
          <a:xfrm>
            <a:off x="1440000" y="5820120"/>
            <a:ext cx="2283840" cy="515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800" b="0" strike="noStrike" spc="-1">
                <a:solidFill>
                  <a:srgbClr val="FFFF00"/>
                </a:solidFill>
                <a:latin typeface="Arial"/>
                <a:ea typeface="DejaVu Sans"/>
              </a:rPr>
              <a:t> </a:t>
            </a:r>
            <a:endParaRPr lang="ru-RU" sz="2800" b="0" strike="noStrike" spc="-1">
              <a:latin typeface="Arial"/>
            </a:endParaRPr>
          </a:p>
        </p:txBody>
      </p:sp>
      <p:sp>
        <p:nvSpPr>
          <p:cNvPr id="399" name="CustomShape 13"/>
          <p:cNvSpPr/>
          <p:nvPr/>
        </p:nvSpPr>
        <p:spPr>
          <a:xfrm>
            <a:off x="1368000" y="5832000"/>
            <a:ext cx="3744000" cy="342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/>
            <a:r>
              <a:rPr lang="ru-RU" sz="2800" b="0" strike="noStrike" spc="-1">
                <a:solidFill>
                  <a:srgbClr val="FFFF00"/>
                </a:solidFill>
                <a:latin typeface="Arial"/>
                <a:ea typeface="DejaVu Sans"/>
              </a:rPr>
              <a:t>Юный пожарный</a:t>
            </a:r>
            <a:endParaRPr lang="ru-RU" sz="2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CustomShape 1"/>
          <p:cNvSpPr/>
          <p:nvPr/>
        </p:nvSpPr>
        <p:spPr>
          <a:xfrm>
            <a:off x="857160" y="-285840"/>
            <a:ext cx="7998840" cy="1140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4000" b="0" strike="noStrike" spc="-1">
                <a:solidFill>
                  <a:srgbClr val="FFFF00"/>
                </a:solidFill>
                <a:latin typeface="Times New Roman"/>
                <a:ea typeface="DejaVu Sans"/>
              </a:rPr>
              <a:t>Кадеты</a:t>
            </a:r>
            <a:endParaRPr lang="ru-RU" sz="4000" b="0" strike="noStrike" spc="-1">
              <a:solidFill>
                <a:srgbClr val="FFFF00"/>
              </a:solidFill>
              <a:latin typeface="Arial"/>
            </a:endParaRPr>
          </a:p>
        </p:txBody>
      </p:sp>
      <p:pic>
        <p:nvPicPr>
          <p:cNvPr id="401" name="Содержимое 3"/>
          <p:cNvPicPr/>
          <p:nvPr/>
        </p:nvPicPr>
        <p:blipFill>
          <a:blip r:embed="rId2"/>
          <a:stretch/>
        </p:blipFill>
        <p:spPr>
          <a:xfrm>
            <a:off x="1444680" y="1143000"/>
            <a:ext cx="7625880" cy="4860360"/>
          </a:xfrm>
          <a:prstGeom prst="rect">
            <a:avLst/>
          </a:prstGeom>
          <a:ln>
            <a:noFill/>
          </a:ln>
          <a:effectLst>
            <a:outerShdw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CustomShape 1"/>
          <p:cNvSpPr/>
          <p:nvPr/>
        </p:nvSpPr>
        <p:spPr>
          <a:xfrm>
            <a:off x="857160" y="-285120"/>
            <a:ext cx="7998840" cy="1140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4000" b="0" strike="noStrike" spc="-1">
                <a:solidFill>
                  <a:srgbClr val="FFFF00"/>
                </a:solidFill>
                <a:latin typeface="Times New Roman"/>
                <a:ea typeface="DejaVu Sans"/>
              </a:rPr>
              <a:t>Кадеты</a:t>
            </a:r>
            <a:endParaRPr lang="ru-RU" sz="4000" b="0" strike="noStrike" spc="-1">
              <a:solidFill>
                <a:srgbClr val="FFFF00"/>
              </a:solidFill>
              <a:latin typeface="Arial"/>
            </a:endParaRPr>
          </a:p>
        </p:txBody>
      </p:sp>
      <p:sp>
        <p:nvSpPr>
          <p:cNvPr id="403" name="CustomShape 2"/>
          <p:cNvSpPr/>
          <p:nvPr/>
        </p:nvSpPr>
        <p:spPr>
          <a:xfrm>
            <a:off x="3286080" y="-27360"/>
            <a:ext cx="640800" cy="56952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04" name="Содержимое 4"/>
          <p:cNvPicPr/>
          <p:nvPr/>
        </p:nvPicPr>
        <p:blipFill>
          <a:blip r:embed="rId2"/>
          <a:stretch/>
        </p:blipFill>
        <p:spPr>
          <a:xfrm rot="16200000">
            <a:off x="5832000" y="384840"/>
            <a:ext cx="2764080" cy="3426840"/>
          </a:xfrm>
          <a:prstGeom prst="rect">
            <a:avLst/>
          </a:prstGeom>
          <a:ln>
            <a:noFill/>
          </a:ln>
        </p:spPr>
      </p:pic>
      <p:pic>
        <p:nvPicPr>
          <p:cNvPr id="405" name="Содержимое 5"/>
          <p:cNvPicPr/>
          <p:nvPr/>
        </p:nvPicPr>
        <p:blipFill>
          <a:blip r:embed="rId3">
            <a:lum contrast="20000"/>
          </a:blip>
          <a:stretch/>
        </p:blipFill>
        <p:spPr>
          <a:xfrm>
            <a:off x="1387440" y="3714840"/>
            <a:ext cx="3864240" cy="2825280"/>
          </a:xfrm>
          <a:prstGeom prst="rect">
            <a:avLst/>
          </a:prstGeom>
          <a:ln>
            <a:noFill/>
          </a:ln>
        </p:spPr>
      </p:pic>
      <p:pic>
        <p:nvPicPr>
          <p:cNvPr id="406" name="Picture 2"/>
          <p:cNvPicPr/>
          <p:nvPr/>
        </p:nvPicPr>
        <p:blipFill>
          <a:blip r:embed="rId4"/>
          <a:stretch/>
        </p:blipFill>
        <p:spPr>
          <a:xfrm>
            <a:off x="5414760" y="3620520"/>
            <a:ext cx="3640680" cy="3021120"/>
          </a:xfrm>
          <a:prstGeom prst="rect">
            <a:avLst/>
          </a:prstGeom>
          <a:ln>
            <a:noFill/>
          </a:ln>
        </p:spPr>
      </p:pic>
      <p:pic>
        <p:nvPicPr>
          <p:cNvPr id="407" name="Picture 2"/>
          <p:cNvPicPr/>
          <p:nvPr/>
        </p:nvPicPr>
        <p:blipFill>
          <a:blip r:embed="rId5"/>
          <a:stretch/>
        </p:blipFill>
        <p:spPr>
          <a:xfrm>
            <a:off x="1285920" y="714240"/>
            <a:ext cx="4069800" cy="271260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CustomShape 1"/>
          <p:cNvSpPr/>
          <p:nvPr/>
        </p:nvSpPr>
        <p:spPr>
          <a:xfrm>
            <a:off x="928800" y="-342360"/>
            <a:ext cx="7998840" cy="1140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4400" b="0" strike="noStrike" spc="-1">
                <a:solidFill>
                  <a:srgbClr val="FFFFFF"/>
                </a:solidFill>
                <a:latin typeface="Times New Roman"/>
                <a:ea typeface="DejaVu Sans"/>
              </a:rPr>
              <a:t>Кадеты</a:t>
            </a:r>
            <a:endParaRPr lang="ru-RU" sz="4400" b="0" strike="noStrike" spc="-1">
              <a:latin typeface="Arial"/>
            </a:endParaRPr>
          </a:p>
        </p:txBody>
      </p:sp>
      <p:sp>
        <p:nvSpPr>
          <p:cNvPr id="409" name="CustomShape 2"/>
          <p:cNvSpPr/>
          <p:nvPr/>
        </p:nvSpPr>
        <p:spPr>
          <a:xfrm>
            <a:off x="3286080" y="0"/>
            <a:ext cx="640800" cy="56952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10" name="Содержимое 7"/>
          <p:cNvPicPr/>
          <p:nvPr/>
        </p:nvPicPr>
        <p:blipFill>
          <a:blip r:embed="rId2"/>
          <a:stretch/>
        </p:blipFill>
        <p:spPr>
          <a:xfrm>
            <a:off x="5072040" y="3615480"/>
            <a:ext cx="3998520" cy="3169080"/>
          </a:xfrm>
          <a:prstGeom prst="rect">
            <a:avLst/>
          </a:prstGeom>
          <a:ln w="9360">
            <a:noFill/>
          </a:ln>
          <a:effectLst>
            <a:outerShdw>
              <a:srgbClr val="000000">
                <a:alpha val="70000"/>
              </a:srgbClr>
            </a:outerShdw>
          </a:effectLst>
        </p:spPr>
      </p:pic>
      <p:pic>
        <p:nvPicPr>
          <p:cNvPr id="411" name="Содержимое 4"/>
          <p:cNvPicPr/>
          <p:nvPr/>
        </p:nvPicPr>
        <p:blipFill>
          <a:blip r:embed="rId3"/>
          <a:stretch/>
        </p:blipFill>
        <p:spPr>
          <a:xfrm>
            <a:off x="199440" y="601560"/>
            <a:ext cx="4712760" cy="2947320"/>
          </a:xfrm>
          <a:prstGeom prst="rect">
            <a:avLst/>
          </a:prstGeom>
          <a:ln w="9360">
            <a:noFill/>
          </a:ln>
          <a:effectLst>
            <a:outerShdw dist="139498" dir="2700000">
              <a:srgbClr val="333333">
                <a:alpha val="65000"/>
              </a:srgbClr>
            </a:outerShdw>
          </a:effectLst>
        </p:spPr>
      </p:pic>
      <p:pic>
        <p:nvPicPr>
          <p:cNvPr id="412" name="Picture 2"/>
          <p:cNvPicPr/>
          <p:nvPr/>
        </p:nvPicPr>
        <p:blipFill>
          <a:blip r:embed="rId4">
            <a:lum contrast="20000"/>
          </a:blip>
          <a:stretch/>
        </p:blipFill>
        <p:spPr>
          <a:xfrm>
            <a:off x="179640" y="3643200"/>
            <a:ext cx="4719600" cy="3141000"/>
          </a:xfrm>
          <a:prstGeom prst="rect">
            <a:avLst/>
          </a:prstGeom>
          <a:ln>
            <a:noFill/>
          </a:ln>
          <a:effectLst>
            <a:outerShdw dist="139498" dir="2700000">
              <a:srgbClr val="333333">
                <a:alpha val="65000"/>
              </a:srgbClr>
            </a:outerShdw>
          </a:effectLst>
        </p:spPr>
      </p:pic>
      <p:pic>
        <p:nvPicPr>
          <p:cNvPr id="413" name="Picture 3"/>
          <p:cNvPicPr/>
          <p:nvPr/>
        </p:nvPicPr>
        <p:blipFill>
          <a:blip r:embed="rId5">
            <a:lum contrast="10000"/>
          </a:blip>
          <a:stretch/>
        </p:blipFill>
        <p:spPr>
          <a:xfrm>
            <a:off x="5097960" y="614520"/>
            <a:ext cx="3904560" cy="28836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CustomShape 1"/>
          <p:cNvSpPr/>
          <p:nvPr/>
        </p:nvSpPr>
        <p:spPr>
          <a:xfrm>
            <a:off x="928800" y="-141840"/>
            <a:ext cx="7998840" cy="1140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4400" b="0" strike="noStrike" spc="-1">
                <a:solidFill>
                  <a:srgbClr val="FFFF00"/>
                </a:solidFill>
                <a:latin typeface="Times New Roman"/>
                <a:ea typeface="DejaVu Sans"/>
              </a:rPr>
              <a:t>Кадеты</a:t>
            </a:r>
            <a:endParaRPr lang="ru-RU" sz="4400" b="0" strike="noStrike" spc="-1">
              <a:solidFill>
                <a:srgbClr val="FFFF00"/>
              </a:solidFill>
              <a:latin typeface="Arial"/>
            </a:endParaRPr>
          </a:p>
        </p:txBody>
      </p:sp>
      <p:sp>
        <p:nvSpPr>
          <p:cNvPr id="415" name="CustomShape 2"/>
          <p:cNvSpPr/>
          <p:nvPr/>
        </p:nvSpPr>
        <p:spPr>
          <a:xfrm>
            <a:off x="3429000" y="285840"/>
            <a:ext cx="640800" cy="56952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6" name="CustomShape 3"/>
          <p:cNvSpPr/>
          <p:nvPr/>
        </p:nvSpPr>
        <p:spPr>
          <a:xfrm>
            <a:off x="990720" y="1600200"/>
            <a:ext cx="7998840" cy="45237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17" name="Picture 8"/>
          <p:cNvPicPr/>
          <p:nvPr/>
        </p:nvPicPr>
        <p:blipFill>
          <a:blip r:embed="rId2"/>
          <a:srcRect l="5852" r="12410"/>
          <a:stretch/>
        </p:blipFill>
        <p:spPr>
          <a:xfrm>
            <a:off x="1214280" y="1143000"/>
            <a:ext cx="7855920" cy="52707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CustomShape 1"/>
          <p:cNvSpPr/>
          <p:nvPr/>
        </p:nvSpPr>
        <p:spPr>
          <a:xfrm>
            <a:off x="928800" y="-285840"/>
            <a:ext cx="7998840" cy="1140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4000" b="0" strike="noStrike" spc="-1">
                <a:solidFill>
                  <a:srgbClr val="FFFF00"/>
                </a:solidFill>
                <a:latin typeface="Times New Roman"/>
                <a:ea typeface="DejaVu Sans"/>
              </a:rPr>
              <a:t>Кадеты</a:t>
            </a:r>
            <a:endParaRPr lang="ru-RU" sz="4000" b="0" strike="noStrike" spc="-1">
              <a:solidFill>
                <a:srgbClr val="FFFF00"/>
              </a:solidFill>
              <a:latin typeface="Arial"/>
            </a:endParaRPr>
          </a:p>
        </p:txBody>
      </p:sp>
      <p:sp>
        <p:nvSpPr>
          <p:cNvPr id="419" name="CustomShape 2"/>
          <p:cNvSpPr/>
          <p:nvPr/>
        </p:nvSpPr>
        <p:spPr>
          <a:xfrm>
            <a:off x="3429000" y="44640"/>
            <a:ext cx="640800" cy="56952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20" name="Picture 3"/>
          <p:cNvPicPr/>
          <p:nvPr/>
        </p:nvPicPr>
        <p:blipFill>
          <a:blip r:embed="rId2">
            <a:lum contrast="10000"/>
          </a:blip>
          <a:stretch/>
        </p:blipFill>
        <p:spPr>
          <a:xfrm>
            <a:off x="1979640" y="714240"/>
            <a:ext cx="5523840" cy="2858040"/>
          </a:xfrm>
          <a:prstGeom prst="rect">
            <a:avLst/>
          </a:prstGeom>
          <a:ln>
            <a:noFill/>
          </a:ln>
        </p:spPr>
      </p:pic>
      <p:pic>
        <p:nvPicPr>
          <p:cNvPr id="421" name="Объект 9"/>
          <p:cNvPicPr/>
          <p:nvPr/>
        </p:nvPicPr>
        <p:blipFill>
          <a:blip r:embed="rId3"/>
          <a:stretch/>
        </p:blipFill>
        <p:spPr>
          <a:xfrm>
            <a:off x="71280" y="3689280"/>
            <a:ext cx="4284000" cy="3024000"/>
          </a:xfrm>
          <a:prstGeom prst="rect">
            <a:avLst/>
          </a:prstGeom>
          <a:ln w="9360">
            <a:noFill/>
          </a:ln>
        </p:spPr>
      </p:pic>
      <p:pic>
        <p:nvPicPr>
          <p:cNvPr id="422" name="Рисунок 19">
            <a:hlinkClick r:id="rId4" action="ppaction://hlinkfile"/>
          </p:cNvPr>
          <p:cNvPicPr/>
          <p:nvPr/>
        </p:nvPicPr>
        <p:blipFill>
          <a:blip r:embed="rId5"/>
          <a:stretch/>
        </p:blipFill>
        <p:spPr>
          <a:xfrm>
            <a:off x="4522320" y="3714840"/>
            <a:ext cx="4507200" cy="292680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CustomShape 1"/>
          <p:cNvSpPr/>
          <p:nvPr/>
        </p:nvSpPr>
        <p:spPr>
          <a:xfrm>
            <a:off x="1296000" y="1758600"/>
            <a:ext cx="7919640" cy="1985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ru-RU" sz="4800" b="0" i="1" strike="noStrike" spc="-1">
                <a:solidFill>
                  <a:srgbClr val="FFFF00"/>
                </a:solidFill>
                <a:latin typeface="Arial"/>
              </a:rPr>
              <a:t>«Мама, у меня есть всё, осталось только жить.»</a:t>
            </a:r>
            <a:endParaRPr lang="ru-RU" sz="4800" b="0" strike="noStrike" spc="-1">
              <a:solidFill>
                <a:srgbClr val="FFFF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CustomShape 1"/>
          <p:cNvSpPr/>
          <p:nvPr/>
        </p:nvSpPr>
        <p:spPr>
          <a:xfrm>
            <a:off x="857160" y="-71280"/>
            <a:ext cx="7998840" cy="1140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4400" b="0" strike="noStrike" spc="-1">
                <a:solidFill>
                  <a:srgbClr val="FFFFFF"/>
                </a:solidFill>
                <a:latin typeface="Calibri"/>
                <a:ea typeface="DejaVu Sans"/>
              </a:rPr>
              <a:t>   </a:t>
            </a:r>
            <a:r>
              <a:rPr lang="ru-RU" sz="4000" b="0" strike="noStrike" spc="-1">
                <a:solidFill>
                  <a:srgbClr val="FFFF00"/>
                </a:solidFill>
                <a:latin typeface="Times New Roman"/>
                <a:ea typeface="DejaVu Sans"/>
              </a:rPr>
              <a:t>Танцевальное искусство</a:t>
            </a:r>
            <a:endParaRPr lang="ru-RU" sz="4000" b="0" strike="noStrike" spc="-1">
              <a:latin typeface="Arial"/>
            </a:endParaRPr>
          </a:p>
        </p:txBody>
      </p:sp>
      <p:sp>
        <p:nvSpPr>
          <p:cNvPr id="424" name="CustomShape 2"/>
          <p:cNvSpPr/>
          <p:nvPr/>
        </p:nvSpPr>
        <p:spPr>
          <a:xfrm>
            <a:off x="1556640" y="428760"/>
            <a:ext cx="640800" cy="56952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25" name="Рисунок 4"/>
          <p:cNvPicPr/>
          <p:nvPr/>
        </p:nvPicPr>
        <p:blipFill>
          <a:blip r:embed="rId2"/>
          <a:stretch/>
        </p:blipFill>
        <p:spPr>
          <a:xfrm>
            <a:off x="1254240" y="1357200"/>
            <a:ext cx="7816320" cy="52002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CustomShape 1"/>
          <p:cNvSpPr/>
          <p:nvPr/>
        </p:nvSpPr>
        <p:spPr>
          <a:xfrm>
            <a:off x="1643040" y="3386880"/>
            <a:ext cx="6927120" cy="2652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15000"/>
              </a:lnSpc>
            </a:pPr>
            <a:r>
              <a:rPr lang="ru-RU" sz="3200" b="0" i="1" strike="noStrike" spc="-1">
                <a:solidFill>
                  <a:srgbClr val="FFFF00"/>
                </a:solidFill>
                <a:latin typeface="Times New Roman"/>
                <a:ea typeface="Calibri"/>
              </a:rPr>
              <a:t>Душа школы:</a:t>
            </a:r>
            <a:endParaRPr lang="ru-RU" sz="32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3200" b="0" strike="noStrike" spc="-1">
                <a:solidFill>
                  <a:srgbClr val="FFFFFF"/>
                </a:solidFill>
                <a:latin typeface="Times New Roman"/>
                <a:ea typeface="Calibri"/>
              </a:rPr>
              <a:t>Будь то дом, звезды или пустыня — </a:t>
            </a:r>
            <a:endParaRPr lang="ru-RU" sz="32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3200" b="0" strike="noStrike" spc="-1">
                <a:solidFill>
                  <a:srgbClr val="FFFFFF"/>
                </a:solidFill>
                <a:latin typeface="Times New Roman"/>
                <a:ea typeface="Calibri"/>
              </a:rPr>
              <a:t>самое прекрасное в них то, чего не увидишь глазами. Родину чувствуют сердцем!</a:t>
            </a:r>
            <a:endParaRPr lang="ru-RU" sz="3200" b="0" strike="noStrike" spc="-1">
              <a:latin typeface="Arial"/>
            </a:endParaRPr>
          </a:p>
        </p:txBody>
      </p:sp>
      <p:pic>
        <p:nvPicPr>
          <p:cNvPr id="427" name="Picture 2"/>
          <p:cNvPicPr/>
          <p:nvPr/>
        </p:nvPicPr>
        <p:blipFill>
          <a:blip r:embed="rId2"/>
          <a:stretch/>
        </p:blipFill>
        <p:spPr>
          <a:xfrm>
            <a:off x="2571840" y="191520"/>
            <a:ext cx="4498560" cy="2663640"/>
          </a:xfrm>
          <a:prstGeom prst="rect">
            <a:avLst/>
          </a:prstGeom>
          <a:ln>
            <a:noFill/>
          </a:ln>
        </p:spPr>
      </p:pic>
      <p:sp>
        <p:nvSpPr>
          <p:cNvPr id="428" name="CustomShape 2"/>
          <p:cNvSpPr/>
          <p:nvPr/>
        </p:nvSpPr>
        <p:spPr>
          <a:xfrm>
            <a:off x="6215040" y="285840"/>
            <a:ext cx="640800" cy="56952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CustomShape 1"/>
          <p:cNvSpPr/>
          <p:nvPr/>
        </p:nvSpPr>
        <p:spPr>
          <a:xfrm>
            <a:off x="821160" y="-141840"/>
            <a:ext cx="7998840" cy="1140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4000" b="0" strike="noStrike" spc="-1">
                <a:solidFill>
                  <a:srgbClr val="FFFF00"/>
                </a:solidFill>
                <a:latin typeface="Times New Roman"/>
                <a:ea typeface="DejaVu Sans"/>
              </a:rPr>
              <a:t>Юный пожарный</a:t>
            </a:r>
            <a:endParaRPr lang="ru-RU" sz="4000" b="0" strike="noStrike" spc="-1">
              <a:solidFill>
                <a:srgbClr val="FFFF00"/>
              </a:solidFill>
              <a:latin typeface="Arial"/>
            </a:endParaRPr>
          </a:p>
        </p:txBody>
      </p:sp>
      <p:sp>
        <p:nvSpPr>
          <p:cNvPr id="430" name="CustomShape 2"/>
          <p:cNvSpPr/>
          <p:nvPr/>
        </p:nvSpPr>
        <p:spPr>
          <a:xfrm>
            <a:off x="2214720" y="285840"/>
            <a:ext cx="640800" cy="56952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31" name="Picture 3"/>
          <p:cNvPicPr/>
          <p:nvPr/>
        </p:nvPicPr>
        <p:blipFill>
          <a:blip r:embed="rId2">
            <a:lum contrast="20000"/>
          </a:blip>
          <a:stretch/>
        </p:blipFill>
        <p:spPr>
          <a:xfrm>
            <a:off x="1445040" y="3929040"/>
            <a:ext cx="4767840" cy="2783880"/>
          </a:xfrm>
          <a:prstGeom prst="rect">
            <a:avLst/>
          </a:prstGeom>
          <a:ln w="9360">
            <a:noFill/>
          </a:ln>
        </p:spPr>
      </p:pic>
      <p:pic>
        <p:nvPicPr>
          <p:cNvPr id="432" name="Picture 5"/>
          <p:cNvPicPr/>
          <p:nvPr/>
        </p:nvPicPr>
        <p:blipFill>
          <a:blip r:embed="rId3">
            <a:lum contrast="20000"/>
          </a:blip>
          <a:stretch/>
        </p:blipFill>
        <p:spPr>
          <a:xfrm>
            <a:off x="6391440" y="928800"/>
            <a:ext cx="2679120" cy="4784040"/>
          </a:xfrm>
          <a:prstGeom prst="rect">
            <a:avLst/>
          </a:prstGeom>
          <a:ln w="9360">
            <a:noFill/>
          </a:ln>
        </p:spPr>
      </p:pic>
      <p:pic>
        <p:nvPicPr>
          <p:cNvPr id="433" name="Рисунок 7"/>
          <p:cNvPicPr/>
          <p:nvPr/>
        </p:nvPicPr>
        <p:blipFill>
          <a:blip r:embed="rId4"/>
          <a:stretch/>
        </p:blipFill>
        <p:spPr>
          <a:xfrm>
            <a:off x="1285920" y="928800"/>
            <a:ext cx="4926960" cy="27838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CustomShape 1"/>
          <p:cNvSpPr/>
          <p:nvPr/>
        </p:nvSpPr>
        <p:spPr>
          <a:xfrm>
            <a:off x="1928880" y="3194640"/>
            <a:ext cx="5855760" cy="234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15000"/>
              </a:lnSpc>
            </a:pPr>
            <a:r>
              <a:rPr lang="ru-RU" sz="3200" b="0" i="1" strike="noStrike" spc="-1">
                <a:solidFill>
                  <a:srgbClr val="FFFF00"/>
                </a:solidFill>
                <a:latin typeface="Times New Roman"/>
                <a:ea typeface="Calibri"/>
              </a:rPr>
              <a:t>Душа школы:</a:t>
            </a:r>
            <a:endParaRPr lang="ru-RU" sz="32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3600" b="0" strike="noStrike" spc="-1">
                <a:solidFill>
                  <a:srgbClr val="FFFFFF"/>
                </a:solidFill>
                <a:latin typeface="Times New Roman"/>
                <a:ea typeface="Calibri"/>
              </a:rPr>
              <a:t>Ты также живешь в своих поступках. Ты — это твои действия, и нет другого тебя.</a:t>
            </a:r>
            <a:endParaRPr lang="ru-RU" sz="3600" b="0" strike="noStrike" spc="-1">
              <a:latin typeface="Arial"/>
            </a:endParaRPr>
          </a:p>
        </p:txBody>
      </p:sp>
      <p:pic>
        <p:nvPicPr>
          <p:cNvPr id="435" name="Picture 2"/>
          <p:cNvPicPr/>
          <p:nvPr/>
        </p:nvPicPr>
        <p:blipFill>
          <a:blip r:embed="rId2"/>
          <a:stretch/>
        </p:blipFill>
        <p:spPr>
          <a:xfrm>
            <a:off x="2571840" y="191520"/>
            <a:ext cx="4498560" cy="2663640"/>
          </a:xfrm>
          <a:prstGeom prst="rect">
            <a:avLst/>
          </a:prstGeom>
          <a:ln>
            <a:noFill/>
          </a:ln>
        </p:spPr>
      </p:pic>
      <p:sp>
        <p:nvSpPr>
          <p:cNvPr id="436" name="CustomShape 2"/>
          <p:cNvSpPr/>
          <p:nvPr/>
        </p:nvSpPr>
        <p:spPr>
          <a:xfrm>
            <a:off x="6215040" y="285840"/>
            <a:ext cx="640800" cy="56952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CustomShape 1"/>
          <p:cNvSpPr/>
          <p:nvPr/>
        </p:nvSpPr>
        <p:spPr>
          <a:xfrm>
            <a:off x="928800" y="0"/>
            <a:ext cx="7998840" cy="1140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4000" b="0" strike="noStrike" spc="-1">
                <a:solidFill>
                  <a:srgbClr val="FFFF00"/>
                </a:solidFill>
                <a:latin typeface="Times New Roman"/>
                <a:ea typeface="DejaVu Sans"/>
              </a:rPr>
              <a:t>Самоуправление</a:t>
            </a:r>
            <a:endParaRPr lang="ru-RU" sz="4000" b="0" strike="noStrike" spc="-1">
              <a:solidFill>
                <a:srgbClr val="FFFF00"/>
              </a:solidFill>
              <a:latin typeface="Arial"/>
            </a:endParaRPr>
          </a:p>
        </p:txBody>
      </p:sp>
      <p:sp>
        <p:nvSpPr>
          <p:cNvPr id="438" name="CustomShape 2"/>
          <p:cNvSpPr/>
          <p:nvPr/>
        </p:nvSpPr>
        <p:spPr>
          <a:xfrm>
            <a:off x="2304000" y="150480"/>
            <a:ext cx="640800" cy="56952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39" name="Рисунок 3"/>
          <p:cNvPicPr/>
          <p:nvPr/>
        </p:nvPicPr>
        <p:blipFill>
          <a:blip r:embed="rId2"/>
          <a:stretch/>
        </p:blipFill>
        <p:spPr>
          <a:xfrm>
            <a:off x="1263600" y="980640"/>
            <a:ext cx="3614040" cy="2710080"/>
          </a:xfrm>
          <a:prstGeom prst="rect">
            <a:avLst/>
          </a:prstGeom>
          <a:ln>
            <a:noFill/>
          </a:ln>
        </p:spPr>
      </p:pic>
      <p:pic>
        <p:nvPicPr>
          <p:cNvPr id="440" name="Рисунок 4"/>
          <p:cNvPicPr/>
          <p:nvPr/>
        </p:nvPicPr>
        <p:blipFill>
          <a:blip r:embed="rId3"/>
          <a:stretch/>
        </p:blipFill>
        <p:spPr>
          <a:xfrm>
            <a:off x="5076000" y="1000080"/>
            <a:ext cx="3646800" cy="2734560"/>
          </a:xfrm>
          <a:prstGeom prst="rect">
            <a:avLst/>
          </a:prstGeom>
          <a:ln>
            <a:noFill/>
          </a:ln>
        </p:spPr>
      </p:pic>
      <p:pic>
        <p:nvPicPr>
          <p:cNvPr id="441" name="Рисунок 5"/>
          <p:cNvPicPr/>
          <p:nvPr/>
        </p:nvPicPr>
        <p:blipFill>
          <a:blip r:embed="rId4"/>
          <a:stretch/>
        </p:blipFill>
        <p:spPr>
          <a:xfrm>
            <a:off x="1377360" y="3960360"/>
            <a:ext cx="3386520" cy="2538360"/>
          </a:xfrm>
          <a:prstGeom prst="rect">
            <a:avLst/>
          </a:prstGeom>
          <a:ln>
            <a:noFill/>
          </a:ln>
        </p:spPr>
      </p:pic>
      <p:pic>
        <p:nvPicPr>
          <p:cNvPr id="442" name="Рисунок 7"/>
          <p:cNvPicPr/>
          <p:nvPr/>
        </p:nvPicPr>
        <p:blipFill>
          <a:blip r:embed="rId5"/>
          <a:stretch/>
        </p:blipFill>
        <p:spPr>
          <a:xfrm>
            <a:off x="4924800" y="3929040"/>
            <a:ext cx="3893400" cy="2666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CustomShape 1"/>
          <p:cNvSpPr/>
          <p:nvPr/>
        </p:nvSpPr>
        <p:spPr>
          <a:xfrm>
            <a:off x="8215200" y="1143000"/>
            <a:ext cx="354960" cy="35496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44" name="Picture 2"/>
          <p:cNvPicPr/>
          <p:nvPr/>
        </p:nvPicPr>
        <p:blipFill>
          <a:blip r:embed="rId2"/>
          <a:stretch/>
        </p:blipFill>
        <p:spPr>
          <a:xfrm>
            <a:off x="1000080" y="71280"/>
            <a:ext cx="4498560" cy="2663640"/>
          </a:xfrm>
          <a:prstGeom prst="rect">
            <a:avLst/>
          </a:prstGeom>
          <a:ln>
            <a:noFill/>
          </a:ln>
        </p:spPr>
      </p:pic>
      <p:sp>
        <p:nvSpPr>
          <p:cNvPr id="445" name="CustomShape 2"/>
          <p:cNvSpPr/>
          <p:nvPr/>
        </p:nvSpPr>
        <p:spPr>
          <a:xfrm>
            <a:off x="6429240" y="500040"/>
            <a:ext cx="426600" cy="35496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46" name="Picture 6"/>
          <p:cNvPicPr/>
          <p:nvPr/>
        </p:nvPicPr>
        <p:blipFill>
          <a:blip r:embed="rId3"/>
          <a:srcRect l="21922"/>
          <a:stretch/>
        </p:blipFill>
        <p:spPr>
          <a:xfrm>
            <a:off x="5072040" y="3929040"/>
            <a:ext cx="3632760" cy="2540520"/>
          </a:xfrm>
          <a:prstGeom prst="rect">
            <a:avLst/>
          </a:prstGeom>
          <a:ln>
            <a:noFill/>
          </a:ln>
        </p:spPr>
      </p:pic>
      <p:sp>
        <p:nvSpPr>
          <p:cNvPr id="447" name="CustomShape 3"/>
          <p:cNvSpPr/>
          <p:nvPr/>
        </p:nvSpPr>
        <p:spPr>
          <a:xfrm>
            <a:off x="2643120" y="3429000"/>
            <a:ext cx="640800" cy="56952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8" name="CustomShape 4"/>
          <p:cNvSpPr/>
          <p:nvPr/>
        </p:nvSpPr>
        <p:spPr>
          <a:xfrm>
            <a:off x="6215040" y="2143080"/>
            <a:ext cx="497880" cy="35496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9" name="CustomShape 5"/>
          <p:cNvSpPr/>
          <p:nvPr/>
        </p:nvSpPr>
        <p:spPr>
          <a:xfrm>
            <a:off x="8082000" y="2724120"/>
            <a:ext cx="640800" cy="56952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50" name="CustomShape 6"/>
          <p:cNvSpPr/>
          <p:nvPr/>
        </p:nvSpPr>
        <p:spPr>
          <a:xfrm>
            <a:off x="3643200" y="4929120"/>
            <a:ext cx="497880" cy="4266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51" name="CustomShape 7"/>
          <p:cNvSpPr/>
          <p:nvPr/>
        </p:nvSpPr>
        <p:spPr>
          <a:xfrm>
            <a:off x="1928880" y="5715000"/>
            <a:ext cx="354960" cy="35496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CustomShape 1"/>
          <p:cNvSpPr/>
          <p:nvPr/>
        </p:nvSpPr>
        <p:spPr>
          <a:xfrm>
            <a:off x="2857320" y="5072040"/>
            <a:ext cx="6274800" cy="10245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endParaRPr lang="ru-RU" sz="1800" b="0" strike="noStrike" spc="-1">
              <a:latin typeface="Arial"/>
            </a:endParaRPr>
          </a:p>
          <a:p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</p:txBody>
      </p:sp>
      <p:sp>
        <p:nvSpPr>
          <p:cNvPr id="453" name="CustomShape 2"/>
          <p:cNvSpPr/>
          <p:nvPr/>
        </p:nvSpPr>
        <p:spPr>
          <a:xfrm>
            <a:off x="1368000" y="5616000"/>
            <a:ext cx="6498720" cy="69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4000" b="1" strike="noStrike" spc="-1" dirty="0">
                <a:solidFill>
                  <a:srgbClr val="FFFF00"/>
                </a:solidFill>
                <a:latin typeface="Arial"/>
                <a:ea typeface="DejaVu Sans"/>
                <a:hlinkClick r:id="rId2" action="ppaction://hlinkfile"/>
              </a:rPr>
              <a:t>«Школьная Галактика…»</a:t>
            </a:r>
            <a:endParaRPr lang="ru-RU" sz="4000" b="0" strike="noStrike" spc="-1" dirty="0">
              <a:latin typeface="Arial"/>
            </a:endParaRPr>
          </a:p>
        </p:txBody>
      </p:sp>
      <p:sp>
        <p:nvSpPr>
          <p:cNvPr id="454" name="CustomShape 3"/>
          <p:cNvSpPr/>
          <p:nvPr/>
        </p:nvSpPr>
        <p:spPr>
          <a:xfrm>
            <a:off x="-214200" y="4857840"/>
            <a:ext cx="9570600" cy="63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3600" b="0" strike="noStrike" spc="-1">
                <a:solidFill>
                  <a:srgbClr val="FFFFFF"/>
                </a:solidFill>
                <a:latin typeface="Times New Roman"/>
                <a:ea typeface="DejaVu Sans"/>
              </a:rPr>
              <a:t> </a:t>
            </a:r>
            <a:endParaRPr lang="ru-RU" sz="3600" b="0" strike="noStrike" spc="-1">
              <a:latin typeface="Arial"/>
            </a:endParaRPr>
          </a:p>
        </p:txBody>
      </p:sp>
      <p:sp>
        <p:nvSpPr>
          <p:cNvPr id="455" name="CustomShape 4"/>
          <p:cNvSpPr/>
          <p:nvPr/>
        </p:nvSpPr>
        <p:spPr>
          <a:xfrm>
            <a:off x="2714760" y="6345720"/>
            <a:ext cx="4069800" cy="36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lang="ru-RU" sz="1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CustomShape 1"/>
          <p:cNvSpPr/>
          <p:nvPr/>
        </p:nvSpPr>
        <p:spPr>
          <a:xfrm>
            <a:off x="1179360" y="341640"/>
            <a:ext cx="7998840" cy="1140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ru-RU" sz="3200" b="0" strike="noStrike" spc="-1">
                <a:solidFill>
                  <a:srgbClr val="FFFF00"/>
                </a:solidFill>
                <a:latin typeface="Times New Roman"/>
                <a:ea typeface="DejaVu Sans"/>
              </a:rPr>
              <a:t>Самое главное сказку не спугнуть, </a:t>
            </a:r>
            <a:endParaRPr lang="ru-RU" sz="3200" b="0" strike="noStrike" spc="-1">
              <a:solidFill>
                <a:srgbClr val="FFFF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3200" b="0" strike="noStrike" spc="-1">
                <a:solidFill>
                  <a:srgbClr val="FFFF00"/>
                </a:solidFill>
                <a:latin typeface="Times New Roman"/>
                <a:ea typeface="DejaVu Sans"/>
              </a:rPr>
              <a:t>Миру бескрайнему окна распахнуть </a:t>
            </a:r>
            <a:endParaRPr lang="ru-RU" sz="3200" b="0" strike="noStrike" spc="-1">
              <a:solidFill>
                <a:srgbClr val="FFFF00"/>
              </a:solidFill>
              <a:latin typeface="Arial"/>
            </a:endParaRPr>
          </a:p>
        </p:txBody>
      </p:sp>
      <p:pic>
        <p:nvPicPr>
          <p:cNvPr id="457" name="Picture 6"/>
          <p:cNvPicPr/>
          <p:nvPr/>
        </p:nvPicPr>
        <p:blipFill>
          <a:blip r:embed="rId2"/>
          <a:srcRect l="21922"/>
          <a:stretch/>
        </p:blipFill>
        <p:spPr>
          <a:xfrm>
            <a:off x="5143680" y="3643200"/>
            <a:ext cx="3632760" cy="2540520"/>
          </a:xfrm>
          <a:prstGeom prst="rect">
            <a:avLst/>
          </a:prstGeom>
          <a:ln>
            <a:noFill/>
          </a:ln>
        </p:spPr>
      </p:pic>
      <p:pic>
        <p:nvPicPr>
          <p:cNvPr id="458" name="Picture 2"/>
          <p:cNvPicPr/>
          <p:nvPr/>
        </p:nvPicPr>
        <p:blipFill>
          <a:blip r:embed="rId3"/>
          <a:srcRect l="3872" t="23124" r="3200"/>
          <a:stretch/>
        </p:blipFill>
        <p:spPr>
          <a:xfrm>
            <a:off x="164520" y="1928880"/>
            <a:ext cx="8863920" cy="48556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CustomShape 1"/>
          <p:cNvSpPr/>
          <p:nvPr/>
        </p:nvSpPr>
        <p:spPr>
          <a:xfrm>
            <a:off x="928800" y="0"/>
            <a:ext cx="7998840" cy="1140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ru-RU" sz="2800" b="0" strike="noStrike" spc="-1">
                <a:solidFill>
                  <a:srgbClr val="FFFFFF"/>
                </a:solidFill>
                <a:latin typeface="Times New Roman"/>
                <a:ea typeface="DejaVu Sans"/>
              </a:rPr>
              <a:t>Созвездие </a:t>
            </a:r>
            <a:endParaRPr lang="ru-RU" sz="2800" b="0" strike="noStrike" spc="-1">
              <a:latin typeface="Arial"/>
            </a:endParaRPr>
          </a:p>
          <a:p>
            <a:pPr algn="ctr"/>
            <a:r>
              <a:rPr lang="ru-RU" sz="2800" b="0" strike="noStrike" spc="-1">
                <a:solidFill>
                  <a:srgbClr val="FFFFFF"/>
                </a:solidFill>
                <a:latin typeface="Times New Roman"/>
                <a:ea typeface="DejaVu Sans"/>
              </a:rPr>
              <a:t>«Разнообразие усиливает все стороны человека»</a:t>
            </a:r>
            <a:endParaRPr lang="ru-RU" sz="2800" b="0" strike="noStrike" spc="-1">
              <a:latin typeface="Arial"/>
            </a:endParaRPr>
          </a:p>
          <a:p>
            <a:pPr algn="ctr"/>
            <a:r>
              <a:rPr lang="ru-RU" sz="2800" b="0" strike="noStrike" spc="-1">
                <a:solidFill>
                  <a:srgbClr val="FFFFFF"/>
                </a:solidFill>
                <a:latin typeface="Times New Roman"/>
                <a:ea typeface="DejaVu Sans"/>
              </a:rPr>
              <a:t>(8 принцип инклюзивного образования)</a:t>
            </a:r>
            <a:endParaRPr lang="ru-RU" sz="2800" b="0" strike="noStrike" spc="-1">
              <a:latin typeface="Arial"/>
            </a:endParaRPr>
          </a:p>
        </p:txBody>
      </p:sp>
      <p:sp>
        <p:nvSpPr>
          <p:cNvPr id="168" name="CustomShape 2"/>
          <p:cNvSpPr/>
          <p:nvPr/>
        </p:nvSpPr>
        <p:spPr>
          <a:xfrm>
            <a:off x="2928960" y="2500200"/>
            <a:ext cx="640800" cy="42048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9" name="Line 3"/>
          <p:cNvSpPr/>
          <p:nvPr/>
        </p:nvSpPr>
        <p:spPr>
          <a:xfrm flipH="1">
            <a:off x="3571560" y="2190960"/>
            <a:ext cx="3429000" cy="470520"/>
          </a:xfrm>
          <a:prstGeom prst="line">
            <a:avLst/>
          </a:prstGeom>
          <a:ln w="25560">
            <a:solidFill>
              <a:srgbClr val="FFFF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0" name="CustomShape 4"/>
          <p:cNvSpPr/>
          <p:nvPr/>
        </p:nvSpPr>
        <p:spPr>
          <a:xfrm>
            <a:off x="5715000" y="4143240"/>
            <a:ext cx="569520" cy="49788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1" name="CustomShape 5"/>
          <p:cNvSpPr/>
          <p:nvPr/>
        </p:nvSpPr>
        <p:spPr>
          <a:xfrm>
            <a:off x="7000920" y="2000160"/>
            <a:ext cx="640800" cy="49788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2" name="Line 6"/>
          <p:cNvSpPr/>
          <p:nvPr/>
        </p:nvSpPr>
        <p:spPr>
          <a:xfrm flipH="1" flipV="1">
            <a:off x="3107520" y="4347360"/>
            <a:ext cx="2868480" cy="116640"/>
          </a:xfrm>
          <a:prstGeom prst="line">
            <a:avLst/>
          </a:prstGeom>
          <a:ln w="25560">
            <a:solidFill>
              <a:srgbClr val="FFFF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3" name="Line 7"/>
          <p:cNvSpPr/>
          <p:nvPr/>
        </p:nvSpPr>
        <p:spPr>
          <a:xfrm flipV="1">
            <a:off x="6286320" y="2500200"/>
            <a:ext cx="1234440" cy="1833840"/>
          </a:xfrm>
          <a:prstGeom prst="line">
            <a:avLst/>
          </a:prstGeom>
          <a:ln w="25560">
            <a:solidFill>
              <a:srgbClr val="FFFF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4" name="CustomShape 8"/>
          <p:cNvSpPr/>
          <p:nvPr/>
        </p:nvSpPr>
        <p:spPr>
          <a:xfrm rot="21251400">
            <a:off x="1283760" y="1744560"/>
            <a:ext cx="3232080" cy="515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/>
            <a:r>
              <a:rPr lang="ru-RU" sz="2000" b="1" strike="noStrike" spc="-1">
                <a:solidFill>
                  <a:srgbClr val="FFFF00"/>
                </a:solidFill>
                <a:latin typeface="Arial"/>
                <a:ea typeface="DejaVu Sans"/>
              </a:rPr>
              <a:t>«Литературное творчество»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175" name="CustomShape 9"/>
          <p:cNvSpPr/>
          <p:nvPr/>
        </p:nvSpPr>
        <p:spPr>
          <a:xfrm>
            <a:off x="5976000" y="1368000"/>
            <a:ext cx="2822040" cy="515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FFFF00"/>
                </a:solidFill>
                <a:latin typeface="Arial"/>
                <a:ea typeface="DejaVu Sans"/>
              </a:rPr>
              <a:t>«Студия дорожный патруль»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176" name="CustomShape 10"/>
          <p:cNvSpPr/>
          <p:nvPr/>
        </p:nvSpPr>
        <p:spPr>
          <a:xfrm>
            <a:off x="1285920" y="5857920"/>
            <a:ext cx="3032280" cy="941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800" b="1" strike="noStrike" spc="-1">
                <a:solidFill>
                  <a:srgbClr val="FFFF00"/>
                </a:solidFill>
                <a:latin typeface="Arial"/>
                <a:ea typeface="DejaVu Sans"/>
              </a:rPr>
              <a:t> </a:t>
            </a:r>
            <a:endParaRPr lang="ru-RU" sz="2800" b="0" strike="noStrike" spc="-1">
              <a:latin typeface="Arial"/>
            </a:endParaRPr>
          </a:p>
        </p:txBody>
      </p:sp>
      <p:sp>
        <p:nvSpPr>
          <p:cNvPr id="177" name="CustomShape 11"/>
          <p:cNvSpPr/>
          <p:nvPr/>
        </p:nvSpPr>
        <p:spPr>
          <a:xfrm rot="21189000">
            <a:off x="5231160" y="4724640"/>
            <a:ext cx="2993400" cy="515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FFFF00"/>
                </a:solidFill>
                <a:latin typeface="Arial"/>
                <a:ea typeface="DejaVu Sans"/>
              </a:rPr>
              <a:t>«Профориентация»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178" name="CustomShape 12"/>
          <p:cNvSpPr/>
          <p:nvPr/>
        </p:nvSpPr>
        <p:spPr>
          <a:xfrm>
            <a:off x="2736000" y="4042080"/>
            <a:ext cx="640800" cy="42048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9" name="Line 13"/>
          <p:cNvSpPr/>
          <p:nvPr/>
        </p:nvSpPr>
        <p:spPr>
          <a:xfrm flipH="1">
            <a:off x="2952000" y="2808000"/>
            <a:ext cx="288000" cy="1440000"/>
          </a:xfrm>
          <a:prstGeom prst="line">
            <a:avLst/>
          </a:prstGeom>
          <a:ln w="25560">
            <a:solidFill>
              <a:srgbClr val="FFFF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0" name="CustomShape 14"/>
          <p:cNvSpPr/>
          <p:nvPr/>
        </p:nvSpPr>
        <p:spPr>
          <a:xfrm>
            <a:off x="1584000" y="4551840"/>
            <a:ext cx="2880000" cy="84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/>
            <a:r>
              <a:rPr lang="ru-RU" sz="2000" b="1" strike="noStrike" spc="-1">
                <a:solidFill>
                  <a:srgbClr val="FFFF00"/>
                </a:solidFill>
                <a:latin typeface="Arial"/>
                <a:ea typeface="DejaVu Sans"/>
              </a:rPr>
              <a:t>«Изобразительное искусство»</a:t>
            </a:r>
            <a:endParaRPr lang="ru-RU" sz="20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CustomShape 1"/>
          <p:cNvSpPr/>
          <p:nvPr/>
        </p:nvSpPr>
        <p:spPr>
          <a:xfrm>
            <a:off x="990720" y="274680"/>
            <a:ext cx="7998840" cy="1140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82" name="Picture 3"/>
          <p:cNvPicPr/>
          <p:nvPr/>
        </p:nvPicPr>
        <p:blipFill>
          <a:blip r:embed="rId2"/>
          <a:srcRect r="10356"/>
          <a:stretch/>
        </p:blipFill>
        <p:spPr>
          <a:xfrm>
            <a:off x="0" y="0"/>
            <a:ext cx="9238320" cy="6855840"/>
          </a:xfrm>
          <a:prstGeom prst="rect">
            <a:avLst/>
          </a:prstGeom>
          <a:ln>
            <a:noFill/>
          </a:ln>
        </p:spPr>
      </p:pic>
      <p:sp>
        <p:nvSpPr>
          <p:cNvPr id="183" name="CustomShape 2"/>
          <p:cNvSpPr/>
          <p:nvPr/>
        </p:nvSpPr>
        <p:spPr>
          <a:xfrm rot="20992200">
            <a:off x="87480" y="671400"/>
            <a:ext cx="4767480" cy="699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4000" b="0" strike="noStrike" spc="-1">
                <a:solidFill>
                  <a:srgbClr val="FFFF00"/>
                </a:solidFill>
                <a:latin typeface="Arial"/>
                <a:ea typeface="DejaVu Sans"/>
              </a:rPr>
              <a:t>«Крылатая строка»</a:t>
            </a:r>
            <a:endParaRPr lang="ru-RU" sz="4000" b="0" strike="noStrike" spc="-1">
              <a:latin typeface="Arial"/>
            </a:endParaRPr>
          </a:p>
        </p:txBody>
      </p:sp>
      <p:sp>
        <p:nvSpPr>
          <p:cNvPr id="184" name="CustomShape 3"/>
          <p:cNvSpPr/>
          <p:nvPr/>
        </p:nvSpPr>
        <p:spPr>
          <a:xfrm rot="277800">
            <a:off x="-5760" y="3154320"/>
            <a:ext cx="5607720" cy="118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7200" b="1" strike="noStrike" spc="-1">
                <a:solidFill>
                  <a:srgbClr val="006600"/>
                </a:solidFill>
                <a:latin typeface="Arial"/>
                <a:ea typeface="DejaVu Sans"/>
              </a:rPr>
              <a:t>«Наследие»</a:t>
            </a:r>
            <a:endParaRPr lang="ru-RU" sz="7200" b="0" strike="noStrike" spc="-1">
              <a:latin typeface="Arial"/>
            </a:endParaRPr>
          </a:p>
        </p:txBody>
      </p:sp>
      <p:sp>
        <p:nvSpPr>
          <p:cNvPr id="185" name="CustomShape 4"/>
          <p:cNvSpPr/>
          <p:nvPr/>
        </p:nvSpPr>
        <p:spPr>
          <a:xfrm rot="477600">
            <a:off x="4800960" y="494640"/>
            <a:ext cx="4141080" cy="1094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6600" b="0" i="1" strike="noStrike" spc="-1">
                <a:solidFill>
                  <a:srgbClr val="0000FF"/>
                </a:solidFill>
                <a:latin typeface="Times New Roman"/>
                <a:ea typeface="DejaVu Sans"/>
              </a:rPr>
              <a:t>«Пегасик» </a:t>
            </a:r>
            <a:endParaRPr lang="ru-RU" sz="6600" b="0" strike="noStrike" spc="-1">
              <a:latin typeface="Arial"/>
            </a:endParaRPr>
          </a:p>
        </p:txBody>
      </p:sp>
      <p:sp>
        <p:nvSpPr>
          <p:cNvPr id="186" name="CustomShape 5"/>
          <p:cNvSpPr/>
          <p:nvPr/>
        </p:nvSpPr>
        <p:spPr>
          <a:xfrm rot="21210600">
            <a:off x="3549240" y="4885200"/>
            <a:ext cx="5598720" cy="1429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8800" b="1" strike="noStrike" spc="-1">
                <a:solidFill>
                  <a:srgbClr val="F0EA00"/>
                </a:solidFill>
                <a:latin typeface="Arial"/>
                <a:ea typeface="DejaVu Sans"/>
              </a:rPr>
              <a:t>«Кадеты»</a:t>
            </a:r>
            <a:endParaRPr lang="ru-RU" sz="8800" b="0" strike="noStrike" spc="-1">
              <a:latin typeface="Arial"/>
            </a:endParaRPr>
          </a:p>
        </p:txBody>
      </p:sp>
      <p:sp>
        <p:nvSpPr>
          <p:cNvPr id="187" name="CustomShape 6"/>
          <p:cNvSpPr/>
          <p:nvPr/>
        </p:nvSpPr>
        <p:spPr>
          <a:xfrm rot="20362200">
            <a:off x="37440" y="4350240"/>
            <a:ext cx="8769960" cy="118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7200" b="0" strike="noStrike" spc="-1">
                <a:solidFill>
                  <a:srgbClr val="996600"/>
                </a:solidFill>
                <a:latin typeface="Times New Roman"/>
                <a:ea typeface="DejaVu Sans"/>
              </a:rPr>
              <a:t>«Дорожный патруль» </a:t>
            </a:r>
            <a:endParaRPr lang="ru-RU" sz="7200" b="0" strike="noStrike" spc="-1">
              <a:latin typeface="Arial"/>
            </a:endParaRPr>
          </a:p>
        </p:txBody>
      </p:sp>
      <p:sp>
        <p:nvSpPr>
          <p:cNvPr id="188" name="CustomShape 7"/>
          <p:cNvSpPr/>
          <p:nvPr/>
        </p:nvSpPr>
        <p:spPr>
          <a:xfrm>
            <a:off x="1643040" y="1428840"/>
            <a:ext cx="5355720" cy="1917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6000" b="0" strike="noStrike" spc="-1">
                <a:solidFill>
                  <a:srgbClr val="FF0000"/>
                </a:solidFill>
                <a:latin typeface="Comic Sans MS"/>
                <a:ea typeface="DejaVu Sans"/>
              </a:rPr>
              <a:t>«Юный журналист»</a:t>
            </a:r>
            <a:endParaRPr lang="ru-RU" sz="6000" b="0" strike="noStrike" spc="-1">
              <a:latin typeface="Arial"/>
            </a:endParaRPr>
          </a:p>
        </p:txBody>
      </p:sp>
      <p:sp>
        <p:nvSpPr>
          <p:cNvPr id="189" name="CustomShape 8"/>
          <p:cNvSpPr/>
          <p:nvPr/>
        </p:nvSpPr>
        <p:spPr>
          <a:xfrm rot="384600">
            <a:off x="6598080" y="2035800"/>
            <a:ext cx="2069640" cy="911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5400" b="1" strike="noStrike" spc="-1">
                <a:solidFill>
                  <a:srgbClr val="FFFFFF"/>
                </a:solidFill>
                <a:latin typeface="Arial"/>
                <a:ea typeface="DejaVu Sans"/>
              </a:rPr>
              <a:t>ЮИД</a:t>
            </a:r>
            <a:endParaRPr lang="ru-RU" sz="5400" b="0" strike="noStrike" spc="-1">
              <a:latin typeface="Arial"/>
            </a:endParaRPr>
          </a:p>
        </p:txBody>
      </p:sp>
      <p:sp>
        <p:nvSpPr>
          <p:cNvPr id="190" name="CustomShape 9"/>
          <p:cNvSpPr/>
          <p:nvPr/>
        </p:nvSpPr>
        <p:spPr>
          <a:xfrm>
            <a:off x="510840" y="4214880"/>
            <a:ext cx="2206080" cy="1094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6600" b="1" i="1" strike="noStrike" spc="-1">
                <a:solidFill>
                  <a:srgbClr val="FFC000"/>
                </a:solidFill>
                <a:latin typeface="Gulim"/>
                <a:ea typeface="Gulim"/>
              </a:rPr>
              <a:t>РДШ</a:t>
            </a:r>
            <a:endParaRPr lang="ru-RU" sz="66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str">
                                      <p:cBhvr additive="repl">
                                        <p:cTn id="7" dur="1000" fill="hold"/>
                                        <p:tgtEl>
                                          <p:spTgt spid="188"/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width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8" dur="1000" fill="hold"/>
                                        <p:tgtEl>
                                          <p:spTgt spid="188"/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height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str">
                                      <p:cBhvr additive="repl">
                                        <p:cTn id="12" dur="1000" fill="hold"/>
                                        <p:tgtEl>
                                          <p:spTgt spid="186"/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width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13" dur="1000" fill="hold"/>
                                        <p:tgtEl>
                                          <p:spTgt spid="186"/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height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4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str">
                                      <p:cBhvr additive="repl">
                                        <p:cTn id="18" dur="1000" fill="hold"/>
                                        <p:tgtEl>
                                          <p:spTgt spid="187"/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width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19" dur="1000" fill="hold"/>
                                        <p:tgtEl>
                                          <p:spTgt spid="187"/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height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20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str">
                                      <p:cBhvr additive="repl">
                                        <p:cTn id="23" dur="1000" fill="hold"/>
                                        <p:tgtEl>
                                          <p:spTgt spid="183"/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width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24" dur="1000" fill="hold"/>
                                        <p:tgtEl>
                                          <p:spTgt spid="183"/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height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25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str">
                                      <p:cBhvr additive="repl">
                                        <p:cTn id="29" dur="1000" fill="hold"/>
                                        <p:tgtEl>
                                          <p:spTgt spid="184"/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width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30" dur="1000" fill="hold"/>
                                        <p:tgtEl>
                                          <p:spTgt spid="184"/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height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31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str">
                                      <p:cBhvr additive="repl">
                                        <p:cTn id="34" dur="1000" fill="hold"/>
                                        <p:tgtEl>
                                          <p:spTgt spid="185"/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width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35" dur="1000" fill="hold"/>
                                        <p:tgtEl>
                                          <p:spTgt spid="185"/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height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36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3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0" dur="8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anim calcmode="lin" valueType="str">
                                      <p:cBhvr additive="repl">
                                        <p:cTn id="41" dur="800" fill="hold"/>
                                        <p:tgtEl>
                                          <p:spTgt spid="189"/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strVal val="-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2" dur="8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3" dur="8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8" dur="8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str">
                                      <p:cBhvr additive="repl">
                                        <p:cTn id="49" dur="800" fill="hold"/>
                                        <p:tgtEl>
                                          <p:spTgt spid="190"/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strVal val="-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0" dur="8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1" dur="8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CustomShape 1"/>
          <p:cNvSpPr/>
          <p:nvPr/>
        </p:nvSpPr>
        <p:spPr>
          <a:xfrm>
            <a:off x="990720" y="274680"/>
            <a:ext cx="7998840" cy="1140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92" name="Picture 3"/>
          <p:cNvPicPr/>
          <p:nvPr/>
        </p:nvPicPr>
        <p:blipFill>
          <a:blip r:embed="rId2"/>
          <a:srcRect r="10356"/>
          <a:stretch/>
        </p:blipFill>
        <p:spPr>
          <a:xfrm>
            <a:off x="0" y="0"/>
            <a:ext cx="9238320" cy="6855840"/>
          </a:xfrm>
          <a:prstGeom prst="rect">
            <a:avLst/>
          </a:prstGeom>
          <a:ln>
            <a:noFill/>
          </a:ln>
        </p:spPr>
      </p:pic>
      <p:sp>
        <p:nvSpPr>
          <p:cNvPr id="193" name="CustomShape 2"/>
          <p:cNvSpPr/>
          <p:nvPr/>
        </p:nvSpPr>
        <p:spPr>
          <a:xfrm rot="20992200">
            <a:off x="87480" y="671400"/>
            <a:ext cx="4767480" cy="699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4000" b="0" strike="noStrike" spc="-1">
                <a:solidFill>
                  <a:srgbClr val="FFFF00"/>
                </a:solidFill>
                <a:latin typeface="Arial"/>
                <a:ea typeface="DejaVu Sans"/>
              </a:rPr>
              <a:t>«Юный пожарный»</a:t>
            </a:r>
            <a:endParaRPr lang="ru-RU" sz="4000" b="0" strike="noStrike" spc="-1">
              <a:latin typeface="Arial"/>
            </a:endParaRPr>
          </a:p>
        </p:txBody>
      </p:sp>
      <p:sp>
        <p:nvSpPr>
          <p:cNvPr id="194" name="CustomShape 3"/>
          <p:cNvSpPr/>
          <p:nvPr/>
        </p:nvSpPr>
        <p:spPr>
          <a:xfrm rot="21425400">
            <a:off x="205200" y="3881160"/>
            <a:ext cx="5177880" cy="118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7200" b="1" strike="noStrike" spc="-1">
                <a:solidFill>
                  <a:srgbClr val="006600"/>
                </a:solidFill>
                <a:latin typeface="Arial"/>
                <a:ea typeface="DejaVu Sans"/>
              </a:rPr>
              <a:t>«Эко-друг»</a:t>
            </a:r>
            <a:endParaRPr lang="ru-RU" sz="7200" b="0" strike="noStrike" spc="-1">
              <a:latin typeface="Arial"/>
            </a:endParaRPr>
          </a:p>
        </p:txBody>
      </p:sp>
      <p:sp>
        <p:nvSpPr>
          <p:cNvPr id="195" name="CustomShape 4"/>
          <p:cNvSpPr/>
          <p:nvPr/>
        </p:nvSpPr>
        <p:spPr>
          <a:xfrm rot="477600">
            <a:off x="4801320" y="-11520"/>
            <a:ext cx="4141080" cy="2099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6600" b="0" i="1" strike="noStrike" spc="-1">
                <a:solidFill>
                  <a:srgbClr val="0000FF"/>
                </a:solidFill>
                <a:latin typeface="Times New Roman"/>
                <a:ea typeface="DejaVu Sans"/>
              </a:rPr>
              <a:t>«Импульс - 2016» </a:t>
            </a:r>
            <a:endParaRPr lang="ru-RU" sz="6600" b="0" strike="noStrike" spc="-1">
              <a:latin typeface="Arial"/>
            </a:endParaRPr>
          </a:p>
        </p:txBody>
      </p:sp>
      <p:sp>
        <p:nvSpPr>
          <p:cNvPr id="196" name="CustomShape 5"/>
          <p:cNvSpPr/>
          <p:nvPr/>
        </p:nvSpPr>
        <p:spPr>
          <a:xfrm rot="21210600">
            <a:off x="2827440" y="5527440"/>
            <a:ext cx="6323760" cy="81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4800" b="1" strike="noStrike" spc="-1">
                <a:solidFill>
                  <a:srgbClr val="F0EA00"/>
                </a:solidFill>
                <a:latin typeface="Arial"/>
                <a:ea typeface="DejaVu Sans"/>
              </a:rPr>
              <a:t>«Самоуправление»</a:t>
            </a:r>
            <a:endParaRPr lang="ru-RU" sz="4800" b="0" strike="noStrike" spc="-1">
              <a:latin typeface="Arial"/>
            </a:endParaRPr>
          </a:p>
        </p:txBody>
      </p:sp>
      <p:sp>
        <p:nvSpPr>
          <p:cNvPr id="197" name="CustomShape 6"/>
          <p:cNvSpPr/>
          <p:nvPr/>
        </p:nvSpPr>
        <p:spPr>
          <a:xfrm rot="20733600">
            <a:off x="-12960" y="4717800"/>
            <a:ext cx="9057960" cy="1004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6000" b="0" strike="noStrike" spc="-1">
                <a:solidFill>
                  <a:srgbClr val="996600"/>
                </a:solidFill>
                <a:latin typeface="Times New Roman"/>
                <a:ea typeface="DejaVu Sans"/>
              </a:rPr>
              <a:t>«Танцевальное искусство» </a:t>
            </a:r>
            <a:endParaRPr lang="ru-RU" sz="6000" b="0" strike="noStrike" spc="-1">
              <a:latin typeface="Arial"/>
            </a:endParaRPr>
          </a:p>
        </p:txBody>
      </p:sp>
      <p:sp>
        <p:nvSpPr>
          <p:cNvPr id="198" name="CustomShape 7"/>
          <p:cNvSpPr/>
          <p:nvPr/>
        </p:nvSpPr>
        <p:spPr>
          <a:xfrm>
            <a:off x="71280" y="1643040"/>
            <a:ext cx="4069800" cy="1917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6000" b="0" strike="noStrike" spc="-1">
                <a:solidFill>
                  <a:srgbClr val="FF0000"/>
                </a:solidFill>
                <a:latin typeface="Comic Sans MS"/>
                <a:ea typeface="DejaVu Sans"/>
              </a:rPr>
              <a:t>«Поём вместе»</a:t>
            </a:r>
            <a:endParaRPr lang="ru-RU" sz="6000" b="0" strike="noStrike" spc="-1">
              <a:latin typeface="Arial"/>
            </a:endParaRPr>
          </a:p>
        </p:txBody>
      </p:sp>
      <p:sp>
        <p:nvSpPr>
          <p:cNvPr id="199" name="CustomShape 8"/>
          <p:cNvSpPr/>
          <p:nvPr/>
        </p:nvSpPr>
        <p:spPr>
          <a:xfrm rot="384600">
            <a:off x="3843360" y="2381400"/>
            <a:ext cx="4644720" cy="1307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4000" b="0" i="1" strike="noStrike" spc="-1">
                <a:solidFill>
                  <a:srgbClr val="FFFFFF"/>
                </a:solidFill>
                <a:latin typeface="Arial"/>
                <a:ea typeface="DejaVu Sans"/>
              </a:rPr>
              <a:t>Изобразительное искусство</a:t>
            </a:r>
            <a:endParaRPr lang="ru-RU" sz="40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str">
                                      <p:cBhvr additive="repl">
                                        <p:cTn id="7" dur="1000" fill="hold"/>
                                        <p:tgtEl>
                                          <p:spTgt spid="198"/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width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8" dur="1000" fill="hold"/>
                                        <p:tgtEl>
                                          <p:spTgt spid="198"/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height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str">
                                      <p:cBhvr additive="repl">
                                        <p:cTn id="12" dur="1000" fill="hold"/>
                                        <p:tgtEl>
                                          <p:spTgt spid="196"/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width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13" dur="1000" fill="hold"/>
                                        <p:tgtEl>
                                          <p:spTgt spid="196"/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height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4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str">
                                      <p:cBhvr additive="repl">
                                        <p:cTn id="18" dur="1000" fill="hold"/>
                                        <p:tgtEl>
                                          <p:spTgt spid="197"/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width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19" dur="1000" fill="hold"/>
                                        <p:tgtEl>
                                          <p:spTgt spid="197"/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height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20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str">
                                      <p:cBhvr additive="repl">
                                        <p:cTn id="23" dur="1000" fill="hold"/>
                                        <p:tgtEl>
                                          <p:spTgt spid="193"/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width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24" dur="1000" fill="hold"/>
                                        <p:tgtEl>
                                          <p:spTgt spid="193"/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height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25"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str">
                                      <p:cBhvr additive="repl">
                                        <p:cTn id="29" dur="1000" fill="hold"/>
                                        <p:tgtEl>
                                          <p:spTgt spid="194"/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width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30" dur="1000" fill="hold"/>
                                        <p:tgtEl>
                                          <p:spTgt spid="194"/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height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31"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str">
                                      <p:cBhvr additive="repl">
                                        <p:cTn id="34" dur="1000" fill="hold"/>
                                        <p:tgtEl>
                                          <p:spTgt spid="195"/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width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35" dur="1000" fill="hold"/>
                                        <p:tgtEl>
                                          <p:spTgt spid="195"/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height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36"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3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0" dur="8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anim calcmode="lin" valueType="str">
                                      <p:cBhvr additive="repl">
                                        <p:cTn id="41" dur="800" fill="hold"/>
                                        <p:tgtEl>
                                          <p:spTgt spid="199"/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strVal val="-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2" dur="8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3" dur="8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Picture 2"/>
          <p:cNvPicPr/>
          <p:nvPr/>
        </p:nvPicPr>
        <p:blipFill>
          <a:blip r:embed="rId2"/>
          <a:stretch/>
        </p:blipFill>
        <p:spPr>
          <a:xfrm>
            <a:off x="1327680" y="360000"/>
            <a:ext cx="3350880" cy="2153880"/>
          </a:xfrm>
          <a:prstGeom prst="rect">
            <a:avLst/>
          </a:prstGeom>
          <a:ln w="9360">
            <a:noFill/>
          </a:ln>
        </p:spPr>
      </p:pic>
      <p:sp>
        <p:nvSpPr>
          <p:cNvPr id="201" name="CustomShape 1"/>
          <p:cNvSpPr/>
          <p:nvPr/>
        </p:nvSpPr>
        <p:spPr>
          <a:xfrm>
            <a:off x="1368000" y="3384000"/>
            <a:ext cx="4079160" cy="650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Областной конкурс</a:t>
            </a:r>
            <a:endParaRPr lang="ru-RU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«Юные журналисты пишут о себе» 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202" name="CustomShape 2"/>
          <p:cNvSpPr/>
          <p:nvPr/>
        </p:nvSpPr>
        <p:spPr>
          <a:xfrm>
            <a:off x="1080000" y="2664000"/>
            <a:ext cx="4030560" cy="1210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000" b="0" strike="noStrike" spc="-1">
                <a:solidFill>
                  <a:srgbClr val="FFFF00"/>
                </a:solidFill>
                <a:latin typeface="Times New Roman"/>
                <a:ea typeface="DejaVu Sans"/>
              </a:rPr>
              <a:t>Областной конкурс </a:t>
            </a:r>
            <a:endParaRPr lang="ru-RU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b="0" strike="noStrike" spc="-1">
                <a:solidFill>
                  <a:srgbClr val="FFFF00"/>
                </a:solidFill>
                <a:latin typeface="Times New Roman"/>
                <a:ea typeface="DejaVu Sans"/>
              </a:rPr>
              <a:t>«Юные журналисты </a:t>
            </a:r>
            <a:endParaRPr lang="ru-RU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b="0" strike="noStrike" spc="-1">
                <a:solidFill>
                  <a:srgbClr val="FFFF00"/>
                </a:solidFill>
                <a:latin typeface="Times New Roman"/>
                <a:ea typeface="DejaVu Sans"/>
              </a:rPr>
              <a:t>              пишут о себе»ж</a:t>
            </a:r>
            <a:r>
              <a:rPr lang="ru-RU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урналисты пишут о себе» </a:t>
            </a:r>
            <a:endParaRPr lang="ru-RU" sz="2000" b="0" strike="noStrike" spc="-1">
              <a:latin typeface="Arial"/>
            </a:endParaRPr>
          </a:p>
        </p:txBody>
      </p:sp>
      <p:pic>
        <p:nvPicPr>
          <p:cNvPr id="203" name="Picture 4"/>
          <p:cNvPicPr/>
          <p:nvPr/>
        </p:nvPicPr>
        <p:blipFill>
          <a:blip r:embed="rId3"/>
          <a:stretch/>
        </p:blipFill>
        <p:spPr>
          <a:xfrm>
            <a:off x="1513440" y="4092120"/>
            <a:ext cx="3598560" cy="2387880"/>
          </a:xfrm>
          <a:prstGeom prst="rect">
            <a:avLst/>
          </a:prstGeom>
          <a:ln w="9360">
            <a:noFill/>
          </a:ln>
        </p:spPr>
      </p:pic>
      <p:pic>
        <p:nvPicPr>
          <p:cNvPr id="204" name="Picture 3"/>
          <p:cNvPicPr/>
          <p:nvPr/>
        </p:nvPicPr>
        <p:blipFill>
          <a:blip r:embed="rId4"/>
          <a:stretch/>
        </p:blipFill>
        <p:spPr>
          <a:xfrm>
            <a:off x="5112000" y="360000"/>
            <a:ext cx="3600360" cy="2188800"/>
          </a:xfrm>
          <a:prstGeom prst="rect">
            <a:avLst/>
          </a:prstGeom>
          <a:ln w="9360">
            <a:noFill/>
          </a:ln>
        </p:spPr>
      </p:pic>
      <p:sp>
        <p:nvSpPr>
          <p:cNvPr id="205" name="CustomShape 3"/>
          <p:cNvSpPr/>
          <p:nvPr/>
        </p:nvSpPr>
        <p:spPr>
          <a:xfrm>
            <a:off x="5184000" y="2719080"/>
            <a:ext cx="3672000" cy="1095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/>
            <a:r>
              <a:rPr lang="ru-RU" sz="2000" b="0" strike="noStrike" spc="-1">
                <a:solidFill>
                  <a:srgbClr val="FFFF00"/>
                </a:solidFill>
                <a:latin typeface="Times New Roman"/>
                <a:ea typeface="DejaVu Sans"/>
              </a:rPr>
              <a:t>Областной конкурс </a:t>
            </a:r>
            <a:endParaRPr lang="ru-RU" sz="2000" b="0" strike="noStrike" spc="-1">
              <a:solidFill>
                <a:srgbClr val="FFFF00"/>
              </a:solidFill>
              <a:latin typeface="Arial"/>
            </a:endParaRPr>
          </a:p>
          <a:p>
            <a:pPr algn="ctr"/>
            <a:r>
              <a:rPr lang="ru-RU" sz="2000" b="0" strike="noStrike" spc="-1">
                <a:solidFill>
                  <a:srgbClr val="FFFF00"/>
                </a:solidFill>
                <a:latin typeface="Times New Roman"/>
                <a:ea typeface="DejaVu Sans"/>
              </a:rPr>
              <a:t>индивидуальных детских работ </a:t>
            </a:r>
            <a:endParaRPr lang="ru-RU" sz="2000" b="0" strike="noStrike" spc="-1">
              <a:solidFill>
                <a:srgbClr val="FFFF00"/>
              </a:solidFill>
              <a:latin typeface="Arial"/>
            </a:endParaRPr>
          </a:p>
          <a:p>
            <a:pPr algn="ctr"/>
            <a:r>
              <a:rPr lang="ru-RU" sz="2000" b="0" strike="noStrike" spc="-1">
                <a:solidFill>
                  <a:srgbClr val="FFFF00"/>
                </a:solidFill>
                <a:latin typeface="Times New Roman"/>
                <a:ea typeface="DejaVu Sans"/>
              </a:rPr>
              <a:t>«Литературные вести»</a:t>
            </a:r>
            <a:endParaRPr lang="ru-RU" sz="2000" b="0" strike="noStrike" spc="-1">
              <a:solidFill>
                <a:srgbClr val="FFFF00"/>
              </a:solidFill>
              <a:latin typeface="Arial"/>
            </a:endParaRPr>
          </a:p>
        </p:txBody>
      </p:sp>
      <p:pic>
        <p:nvPicPr>
          <p:cNvPr id="206" name="Picture 5"/>
          <p:cNvPicPr/>
          <p:nvPr/>
        </p:nvPicPr>
        <p:blipFill>
          <a:blip r:embed="rId5"/>
          <a:stretch/>
        </p:blipFill>
        <p:spPr>
          <a:xfrm>
            <a:off x="5348520" y="4106160"/>
            <a:ext cx="3579480" cy="239220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CustomShape 1"/>
          <p:cNvSpPr/>
          <p:nvPr/>
        </p:nvSpPr>
        <p:spPr>
          <a:xfrm>
            <a:off x="1991160" y="144000"/>
            <a:ext cx="4224240" cy="393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/>
          <a:lstStyle/>
          <a:p>
            <a:pPr algn="ctr"/>
            <a:r>
              <a:rPr lang="ru-RU" sz="2000" b="0" strike="noStrike" spc="-1">
                <a:solidFill>
                  <a:srgbClr val="FFFFFF"/>
                </a:solidFill>
                <a:latin typeface="Times New Roman"/>
              </a:rPr>
              <a:t>                      </a:t>
            </a:r>
            <a:r>
              <a:rPr lang="ru-RU" sz="2800" b="1" strike="noStrike" spc="-1">
                <a:solidFill>
                  <a:srgbClr val="FFFF00"/>
                </a:solidFill>
                <a:latin typeface="Times New Roman"/>
              </a:rPr>
              <a:t>Конкурсы чтецов</a:t>
            </a:r>
            <a:endParaRPr lang="ru-RU" sz="2800" b="0" strike="noStrike" spc="-1">
              <a:solidFill>
                <a:srgbClr val="FFFFFF"/>
              </a:solidFill>
              <a:latin typeface="Times New Roman"/>
              <a:ea typeface="DejaVu Sans"/>
            </a:endParaRPr>
          </a:p>
        </p:txBody>
      </p:sp>
      <p:pic>
        <p:nvPicPr>
          <p:cNvPr id="208" name="Picture 2"/>
          <p:cNvPicPr/>
          <p:nvPr/>
        </p:nvPicPr>
        <p:blipFill>
          <a:blip r:embed="rId2"/>
          <a:stretch/>
        </p:blipFill>
        <p:spPr>
          <a:xfrm>
            <a:off x="936000" y="693720"/>
            <a:ext cx="1293480" cy="2112840"/>
          </a:xfrm>
          <a:prstGeom prst="rect">
            <a:avLst/>
          </a:prstGeom>
          <a:ln w="9360">
            <a:noFill/>
          </a:ln>
        </p:spPr>
      </p:pic>
      <p:pic>
        <p:nvPicPr>
          <p:cNvPr id="209" name="Picture 9"/>
          <p:cNvPicPr/>
          <p:nvPr/>
        </p:nvPicPr>
        <p:blipFill>
          <a:blip r:embed="rId3"/>
          <a:stretch/>
        </p:blipFill>
        <p:spPr>
          <a:xfrm>
            <a:off x="2298960" y="720000"/>
            <a:ext cx="2379600" cy="2104920"/>
          </a:xfrm>
          <a:prstGeom prst="rect">
            <a:avLst/>
          </a:prstGeom>
          <a:ln w="9360">
            <a:noFill/>
          </a:ln>
        </p:spPr>
      </p:pic>
      <p:pic>
        <p:nvPicPr>
          <p:cNvPr id="210" name="Picture 7"/>
          <p:cNvPicPr/>
          <p:nvPr/>
        </p:nvPicPr>
        <p:blipFill>
          <a:blip r:embed="rId4"/>
          <a:stretch/>
        </p:blipFill>
        <p:spPr>
          <a:xfrm>
            <a:off x="3240000" y="3592800"/>
            <a:ext cx="1330920" cy="1877760"/>
          </a:xfrm>
          <a:prstGeom prst="rect">
            <a:avLst/>
          </a:prstGeom>
          <a:ln w="9360">
            <a:noFill/>
          </a:ln>
        </p:spPr>
      </p:pic>
      <p:pic>
        <p:nvPicPr>
          <p:cNvPr id="211" name="Picture 8"/>
          <p:cNvPicPr/>
          <p:nvPr/>
        </p:nvPicPr>
        <p:blipFill>
          <a:blip r:embed="rId5"/>
          <a:stretch/>
        </p:blipFill>
        <p:spPr>
          <a:xfrm>
            <a:off x="1440000" y="3600000"/>
            <a:ext cx="1368000" cy="1827360"/>
          </a:xfrm>
          <a:prstGeom prst="rect">
            <a:avLst/>
          </a:prstGeom>
          <a:ln w="9360">
            <a:noFill/>
          </a:ln>
        </p:spPr>
      </p:pic>
      <p:pic>
        <p:nvPicPr>
          <p:cNvPr id="212" name="Picture 6"/>
          <p:cNvPicPr/>
          <p:nvPr/>
        </p:nvPicPr>
        <p:blipFill>
          <a:blip r:embed="rId6"/>
          <a:stretch/>
        </p:blipFill>
        <p:spPr>
          <a:xfrm>
            <a:off x="4896720" y="1368000"/>
            <a:ext cx="1869840" cy="3655800"/>
          </a:xfrm>
          <a:prstGeom prst="rect">
            <a:avLst/>
          </a:prstGeom>
          <a:ln w="9360">
            <a:noFill/>
          </a:ln>
        </p:spPr>
      </p:pic>
      <p:pic>
        <p:nvPicPr>
          <p:cNvPr id="213" name="Picture 2"/>
          <p:cNvPicPr/>
          <p:nvPr/>
        </p:nvPicPr>
        <p:blipFill>
          <a:blip r:embed="rId7"/>
          <a:stretch/>
        </p:blipFill>
        <p:spPr>
          <a:xfrm>
            <a:off x="7043400" y="1368000"/>
            <a:ext cx="1811160" cy="3670200"/>
          </a:xfrm>
          <a:prstGeom prst="rect">
            <a:avLst/>
          </a:prstGeom>
          <a:ln w="9360">
            <a:noFill/>
          </a:ln>
        </p:spPr>
      </p:pic>
      <p:sp>
        <p:nvSpPr>
          <p:cNvPr id="214" name="CustomShape 2"/>
          <p:cNvSpPr/>
          <p:nvPr/>
        </p:nvSpPr>
        <p:spPr>
          <a:xfrm>
            <a:off x="1368000" y="3024000"/>
            <a:ext cx="2808000" cy="342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/>
            <a:r>
              <a:rPr lang="ru-RU" sz="2400" b="0" strike="noStrike" spc="-1">
                <a:solidFill>
                  <a:srgbClr val="FFFF00"/>
                </a:solidFill>
                <a:latin typeface="Times New Roman"/>
                <a:ea typeface="DejaVu Sans"/>
              </a:rPr>
              <a:t>«Радуга талантов»</a:t>
            </a:r>
            <a:endParaRPr lang="ru-RU" sz="2400" b="0" strike="noStrike" spc="-1">
              <a:solidFill>
                <a:srgbClr val="FFFF00"/>
              </a:solidFill>
              <a:latin typeface="Arial"/>
            </a:endParaRPr>
          </a:p>
        </p:txBody>
      </p:sp>
      <p:sp>
        <p:nvSpPr>
          <p:cNvPr id="215" name="CustomShape 3"/>
          <p:cNvSpPr/>
          <p:nvPr/>
        </p:nvSpPr>
        <p:spPr>
          <a:xfrm>
            <a:off x="6336000" y="5400000"/>
            <a:ext cx="2158560" cy="342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/>
            <a:r>
              <a:rPr lang="ru-RU" sz="2400" b="0" strike="noStrike" spc="-1">
                <a:solidFill>
                  <a:srgbClr val="FFFF00"/>
                </a:solidFill>
                <a:latin typeface="Times New Roman"/>
                <a:ea typeface="DejaVu Sans"/>
              </a:rPr>
              <a:t>«Слово»</a:t>
            </a:r>
            <a:endParaRPr lang="ru-RU" sz="2400" b="0" strike="noStrike" spc="-1">
              <a:solidFill>
                <a:srgbClr val="FFFF00"/>
              </a:solidFill>
              <a:latin typeface="Arial"/>
            </a:endParaRPr>
          </a:p>
        </p:txBody>
      </p:sp>
      <p:sp>
        <p:nvSpPr>
          <p:cNvPr id="216" name="CustomShape 4"/>
          <p:cNvSpPr/>
          <p:nvPr/>
        </p:nvSpPr>
        <p:spPr>
          <a:xfrm>
            <a:off x="1008000" y="5472000"/>
            <a:ext cx="3814560" cy="109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FFFF00"/>
                </a:solidFill>
                <a:latin typeface="Times New Roman"/>
                <a:ea typeface="DejaVu Sans"/>
              </a:rPr>
              <a:t>Конкурс малых театральных форм «Глагол»</a:t>
            </a:r>
            <a:endParaRPr lang="ru-RU" sz="2400" b="0" strike="noStrike" spc="-1">
              <a:solidFill>
                <a:srgbClr val="FFFF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2896</TotalTime>
  <Words>703</Words>
  <Application>Microsoft Office PowerPoint</Application>
  <PresentationFormat>Экран (4:3)</PresentationFormat>
  <Paragraphs>142</Paragraphs>
  <Slides>47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47</vt:i4>
      </vt:variant>
    </vt:vector>
  </HeadingPairs>
  <TitlesOfParts>
    <vt:vector size="58" baseType="lpstr">
      <vt:lpstr>Gulim</vt:lpstr>
      <vt:lpstr>Arial</vt:lpstr>
      <vt:lpstr>Calibri</vt:lpstr>
      <vt:lpstr>Comic Sans MS</vt:lpstr>
      <vt:lpstr>DejaVu Sans</vt:lpstr>
      <vt:lpstr>Symbol</vt:lpstr>
      <vt:lpstr>Times New Roman</vt:lpstr>
      <vt:lpstr>Wingdings</vt:lpstr>
      <vt:lpstr>Office Theme</vt:lpstr>
      <vt:lpstr>Office Theme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subject/>
  <dc:creator>Марина Зеленова</dc:creator>
  <dc:description/>
  <cp:lastModifiedBy>Марина</cp:lastModifiedBy>
  <cp:revision>273</cp:revision>
  <dcterms:created xsi:type="dcterms:W3CDTF">2017-02-11T17:56:52Z</dcterms:created>
  <dcterms:modified xsi:type="dcterms:W3CDTF">2018-05-18T09:53:04Z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XTAG2">
    <vt:lpwstr>000800ba01000000000001023620</vt:lpwstr>
  </property>
  <property fmtid="{D5CDD505-2E9C-101B-9397-08002B2CF9AE}" pid="8" name="Notes">
    <vt:i4>1</vt:i4>
  </property>
  <property fmtid="{D5CDD505-2E9C-101B-9397-08002B2CF9AE}" pid="9" name="PresentationFormat">
    <vt:lpwstr>Экран (4:3)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48</vt:i4>
  </property>
</Properties>
</file>