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04" r:id="rId1"/>
  </p:sldMasterIdLst>
  <p:notesMasterIdLst>
    <p:notesMasterId r:id="rId15"/>
  </p:notesMasterIdLst>
  <p:sldIdLst>
    <p:sldId id="270" r:id="rId2"/>
    <p:sldId id="271" r:id="rId3"/>
    <p:sldId id="257" r:id="rId4"/>
    <p:sldId id="260" r:id="rId5"/>
    <p:sldId id="264" r:id="rId6"/>
    <p:sldId id="262" r:id="rId7"/>
    <p:sldId id="267" r:id="rId8"/>
    <p:sldId id="261" r:id="rId9"/>
    <p:sldId id="263" r:id="rId10"/>
    <p:sldId id="265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E9305-A9D6-4A45-9641-5A4ABF7607F4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A6AD2-B7F5-4039-BA76-345BF19156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Grp="1" noChangeArrowheads="1" noChangeShapeType="1" noTextEdit="1"/>
          </p:cNvSpPr>
          <p:nvPr>
            <p:ph idx="1"/>
          </p:nvPr>
        </p:nvSpPr>
        <p:spPr bwMode="auto">
          <a:xfrm>
            <a:off x="3851920" y="3284984"/>
            <a:ext cx="3960093" cy="982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Лучик солнца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8" name="Рисунок 7" descr="C:\Documents and Settings\Admin\Рабочий стол\Рисунки\Изображение 2.jpg"/>
          <p:cNvPicPr/>
          <p:nvPr/>
        </p:nvPicPr>
        <p:blipFill>
          <a:blip r:embed="rId2" cstate="print"/>
          <a:srcRect l="1924" t="7593" r="3312"/>
          <a:stretch>
            <a:fillRect/>
          </a:stretch>
        </p:blipFill>
        <p:spPr bwMode="auto">
          <a:xfrm>
            <a:off x="1907704" y="142852"/>
            <a:ext cx="6408712" cy="64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2"/>
          <p:cNvSpPr txBox="1">
            <a:spLocks noChangeArrowheads="1" noChangeShapeType="1" noTextEdit="1"/>
          </p:cNvSpPr>
          <p:nvPr/>
        </p:nvSpPr>
        <p:spPr bwMode="auto">
          <a:xfrm>
            <a:off x="3929058" y="3068960"/>
            <a:ext cx="3226846" cy="774476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Лучик солнца</a:t>
            </a:r>
            <a:endParaRPr kumimoji="0" lang="ru-RU" sz="3600" b="0" i="0" u="none" strike="noStrike" kern="10" cap="none" spc="0" normalizeH="0" baseline="0" noProof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Impac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Зайчик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512605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 весело смеётся: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«С добрым утром! Хватит спать».  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зайчиков у солнца!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за что не сосчитать.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Зайчик, зайчик-шалунишка,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 мне свой секрет: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родня лесным зайчишкам?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трусишка или нет?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1.jpg"/>
          <p:cNvPicPr/>
          <p:nvPr/>
        </p:nvPicPr>
        <p:blipFill>
          <a:blip r:embed="rId2" cstate="print"/>
          <a:srcRect l="1764" t="1519" r="2350"/>
          <a:stretch>
            <a:fillRect/>
          </a:stretch>
        </p:blipFill>
        <p:spPr bwMode="auto">
          <a:xfrm rot="10800000">
            <a:off x="4891984" y="980728"/>
            <a:ext cx="4000496" cy="495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066800" y="1061120"/>
            <a:ext cx="3793232" cy="51260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788024" y="6093296"/>
            <a:ext cx="40324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«Зайчик». Рис.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Субхонова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Комила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000" y="-459432"/>
            <a:ext cx="8229600" cy="1417638"/>
          </a:xfrm>
        </p:spPr>
        <p:txBody>
          <a:bodyPr/>
          <a:lstStyle/>
          <a:p>
            <a:pPr lvl="0" algn="ctr" fontAlgn="base">
              <a:spcAft>
                <a:spcPct val="0"/>
              </a:spcAft>
            </a:pPr>
            <a:r>
              <a:rPr lang="ru-RU" b="1" dirty="0" smtClean="0" bmk="_Toc370910611">
                <a:latin typeface="Times New Roman" pitchFamily="18" charset="0"/>
                <a:cs typeface="Times New Roman" pitchFamily="18" charset="0"/>
              </a:rPr>
              <a:t>Зазнайка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2432" y="188640"/>
            <a:ext cx="3297560" cy="5976664"/>
          </a:xfrm>
        </p:spPr>
        <p:txBody>
          <a:bodyPr>
            <a:normAutofit fontScale="25000" lnSpcReduction="20000"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Желтоглазая ромашка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 лужайке расцвела,                                     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 сама себя хвалила: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«До чего же я мила! </a:t>
            </a:r>
          </a:p>
          <a:p>
            <a:pPr lvl="0" fontAlgn="base">
              <a:spcAft>
                <a:spcPct val="0"/>
              </a:spcAft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Платье с белой пелериной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 зелёным пояском.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Славный мальчик-одуванчик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Ты со мною незнаком?   </a:t>
            </a:r>
          </a:p>
          <a:p>
            <a:pPr lvl="0" fontAlgn="base">
              <a:spcAft>
                <a:spcPct val="0"/>
              </a:spcAft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 - прекрасная ромашка.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Не стесняйся, погляди.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Нравлюсь я тебе, признайся!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Если нравлюсь – подтверди».</a:t>
            </a:r>
          </a:p>
          <a:p>
            <a:pPr lvl="0" fontAlgn="base">
              <a:spcAft>
                <a:spcPct val="0"/>
              </a:spcAft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Скромный мальчик-одуванчик 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 красавицу взглянул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 пушистою головкой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Утвердительно кивнул…</a:t>
            </a:r>
          </a:p>
          <a:p>
            <a:pPr lvl="0" fontAlgn="base">
              <a:spcAft>
                <a:spcPct val="0"/>
              </a:spcAft>
              <a:buNone/>
            </a:pP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небе зорька догорает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Небывалой красоты.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Плачет юная ромашка: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Одуванчик, где же ты?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C:\Documents and Settings\Admin\Рабочий стол\Рисунки\Изображение 2.jpg"/>
          <p:cNvPicPr/>
          <p:nvPr/>
        </p:nvPicPr>
        <p:blipFill>
          <a:blip r:embed="rId2" cstate="print"/>
          <a:srcRect l="1924" t="7593" r="3312"/>
          <a:stretch>
            <a:fillRect/>
          </a:stretch>
        </p:blipFill>
        <p:spPr bwMode="auto">
          <a:xfrm>
            <a:off x="4355976" y="836712"/>
            <a:ext cx="4391918" cy="4878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644008" y="6237312"/>
            <a:ext cx="4139952" cy="3693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«Зазнайка». Рис.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Дросина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Ксения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0504" y="27463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Подарок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72008"/>
            <a:ext cx="3024336" cy="609329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Сегодня очень жарко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Вот-вот придёт гроза.                                                      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У твоего подарка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Весёлые глаза.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Собака или кролик?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Никак не разберу.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Смеёшься ты до колик…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Да это кенгуру!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 животе не латка –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Большой карман пришит.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нём кенгурёнок сладко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 беззаботно спит.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От ветра ива гнётся,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Вовсю рокочет гром.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Боюсь, малыш проснётся.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Пойдём скорее в дом.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Игрушке на диване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Найдётся уголок.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Пусть спит малыш в кармане,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Чтоб волк не уволок.</a:t>
            </a:r>
          </a:p>
          <a:p>
            <a:pPr>
              <a:buNone/>
            </a:pPr>
            <a:r>
              <a:rPr lang="ru-RU" sz="5600" b="1" dirty="0" smtClean="0"/>
              <a:t> </a:t>
            </a:r>
            <a:endParaRPr lang="ru-RU" sz="5600" dirty="0" smtClean="0"/>
          </a:p>
          <a:p>
            <a:pPr>
              <a:buNone/>
            </a:pPr>
            <a:r>
              <a:rPr lang="ru-RU" dirty="0" smtClean="0"/>
              <a:t>                                         </a:t>
            </a:r>
          </a:p>
          <a:p>
            <a:pPr>
              <a:buNone/>
            </a:pPr>
            <a:r>
              <a:rPr lang="ru-RU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5.jpg"/>
          <p:cNvPicPr/>
          <p:nvPr/>
        </p:nvPicPr>
        <p:blipFill>
          <a:blip r:embed="rId2" cstate="print"/>
          <a:srcRect l="1603" t="1519" r="2352"/>
          <a:stretch>
            <a:fillRect/>
          </a:stretch>
        </p:blipFill>
        <p:spPr bwMode="auto">
          <a:xfrm>
            <a:off x="4071935" y="1000108"/>
            <a:ext cx="4820546" cy="509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788024" y="6309320"/>
            <a:ext cx="3744416" cy="3385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«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Мурзик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». Рис.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Плохова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Анастасия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1582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Людмила Алексеевна Николаева</a:t>
            </a:r>
            <a:br>
              <a:rPr lang="ru-RU" sz="2700" dirty="0" smtClean="0"/>
            </a:br>
            <a:r>
              <a:rPr lang="ru-RU" sz="2700" dirty="0" smtClean="0"/>
              <a:t> </a:t>
            </a:r>
            <a:br>
              <a:rPr lang="ru-RU" sz="2700" dirty="0" smtClean="0"/>
            </a:br>
            <a:r>
              <a:rPr lang="ru-RU" sz="2700" dirty="0" smtClean="0"/>
              <a:t>Лучик солнца</a:t>
            </a:r>
            <a:br>
              <a:rPr lang="ru-RU" sz="2700" dirty="0" smtClean="0"/>
            </a:br>
            <a:r>
              <a:rPr lang="ru-RU" sz="2700" dirty="0" smtClean="0"/>
              <a:t>Сборник стихов для детей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Редактор-составитель</a:t>
            </a:r>
            <a:r>
              <a:rPr lang="ru-RU" dirty="0" smtClean="0"/>
              <a:t>  -  </a:t>
            </a:r>
            <a:r>
              <a:rPr lang="ru-RU" dirty="0" err="1" smtClean="0"/>
              <a:t>Побойкова</a:t>
            </a:r>
            <a:r>
              <a:rPr lang="ru-RU" dirty="0" smtClean="0"/>
              <a:t> Анастасия</a:t>
            </a:r>
          </a:p>
          <a:p>
            <a:pPr algn="ctr">
              <a:buNone/>
            </a:pPr>
            <a:r>
              <a:rPr lang="ru-RU" b="1" dirty="0" smtClean="0"/>
              <a:t>Компьютерный набор</a:t>
            </a:r>
            <a:r>
              <a:rPr lang="ru-RU" dirty="0" smtClean="0"/>
              <a:t>: </a:t>
            </a:r>
            <a:r>
              <a:rPr lang="ru-RU" dirty="0" err="1" smtClean="0"/>
              <a:t>Дросина</a:t>
            </a:r>
            <a:r>
              <a:rPr lang="ru-RU" dirty="0" smtClean="0"/>
              <a:t> Ксения, </a:t>
            </a:r>
            <a:r>
              <a:rPr lang="ru-RU" dirty="0" err="1" smtClean="0"/>
              <a:t>Побойкова</a:t>
            </a:r>
            <a:r>
              <a:rPr lang="ru-RU" dirty="0" smtClean="0"/>
              <a:t> Анастасия</a:t>
            </a:r>
          </a:p>
          <a:p>
            <a:pPr algn="ctr">
              <a:buNone/>
            </a:pPr>
            <a:r>
              <a:rPr lang="ru-RU" b="1" dirty="0" smtClean="0"/>
              <a:t>Художники:</a:t>
            </a:r>
            <a:r>
              <a:rPr lang="ru-RU" dirty="0" smtClean="0"/>
              <a:t> </a:t>
            </a:r>
            <a:r>
              <a:rPr lang="ru-RU" dirty="0" err="1" smtClean="0"/>
              <a:t>Дросина</a:t>
            </a:r>
            <a:r>
              <a:rPr lang="ru-RU" dirty="0" smtClean="0"/>
              <a:t> Ксения, Киселёв Сергей,</a:t>
            </a:r>
          </a:p>
          <a:p>
            <a:pPr algn="ctr">
              <a:buNone/>
            </a:pPr>
            <a:r>
              <a:rPr lang="ru-RU" dirty="0" smtClean="0"/>
              <a:t>Мазин Александр, </a:t>
            </a:r>
            <a:r>
              <a:rPr lang="ru-RU" dirty="0" err="1" smtClean="0"/>
              <a:t>Плохова</a:t>
            </a:r>
            <a:r>
              <a:rPr lang="ru-RU" dirty="0" smtClean="0"/>
              <a:t> Анастасия, </a:t>
            </a:r>
            <a:r>
              <a:rPr lang="ru-RU" dirty="0" err="1" smtClean="0"/>
              <a:t>Плохова</a:t>
            </a:r>
            <a:r>
              <a:rPr lang="ru-RU" dirty="0" smtClean="0"/>
              <a:t> Любовь,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err="1" smtClean="0"/>
              <a:t>Субхонова</a:t>
            </a:r>
            <a:r>
              <a:rPr lang="ru-RU" dirty="0" smtClean="0"/>
              <a:t> </a:t>
            </a:r>
            <a:r>
              <a:rPr lang="ru-RU" dirty="0" err="1" smtClean="0"/>
              <a:t>Комила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Руководитель проекта</a:t>
            </a:r>
            <a:r>
              <a:rPr lang="ru-RU" dirty="0" smtClean="0"/>
              <a:t> -  Дудкина Татьяна Николаевна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dirty="0" smtClean="0"/>
              <a:t>Благодарим за техническую поддержку</a:t>
            </a:r>
          </a:p>
          <a:p>
            <a:pPr algn="ctr">
              <a:buNone/>
            </a:pPr>
            <a:r>
              <a:rPr lang="ru-RU" dirty="0" err="1" smtClean="0"/>
              <a:t>Зеленову</a:t>
            </a:r>
            <a:r>
              <a:rPr lang="ru-RU" dirty="0" smtClean="0"/>
              <a:t> Марину Борисовну и Аксёнову Елену Ивановну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2900" dirty="0" smtClean="0"/>
              <a:t>Издательство «Родник»</a:t>
            </a:r>
          </a:p>
          <a:p>
            <a:pPr algn="ctr">
              <a:buNone/>
            </a:pPr>
            <a:r>
              <a:rPr lang="ru-RU" sz="2900" dirty="0" smtClean="0"/>
              <a:t>МОБУ СОШ № 2</a:t>
            </a:r>
          </a:p>
          <a:p>
            <a:pPr algn="ctr">
              <a:buNone/>
            </a:pPr>
            <a:r>
              <a:rPr lang="ru-RU" sz="2900" dirty="0" smtClean="0"/>
              <a:t>Гаврилов-Ям</a:t>
            </a:r>
          </a:p>
          <a:p>
            <a:pPr algn="ctr">
              <a:buNone/>
            </a:pPr>
            <a:r>
              <a:rPr lang="ru-RU" sz="2900" dirty="0" smtClean="0"/>
              <a:t>2012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99792" y="188640"/>
            <a:ext cx="45365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образовательное учреждение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средняя общеобразовательная школа №2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WordArt 2"/>
          <p:cNvSpPr>
            <a:spLocks noChangeArrowheads="1" noChangeShapeType="1" noTextEdit="1"/>
          </p:cNvSpPr>
          <p:nvPr/>
        </p:nvSpPr>
        <p:spPr bwMode="auto">
          <a:xfrm>
            <a:off x="2051720" y="1124744"/>
            <a:ext cx="6192688" cy="17281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Лучик солнца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03848" y="2706017"/>
            <a:ext cx="36004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ихи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Людмилы Николаевой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для детей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699792" y="6021288"/>
            <a:ext cx="380905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096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г. Гаврилов-Ям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8096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здательство «Родник» 2012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Солнечная поэзия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142984"/>
            <a:ext cx="3610744" cy="54543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 Она  была почётным гражданином нашего города. Песня на её стихи давно стала гимном Гаврилов-Яма. На доме №3 по улице Шишкина, где она жила, установлена мемориальная доска. Её творчество  знают и любят не только  наши земляки, но и читатели из многих уголков России, потому что это чистые, светлые, добрые стихи, это солнечная поэзия.  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Documents and Settings\Admin\Рабочий стол\постановление кадеты\изображение 13 001.jpg"/>
          <p:cNvPicPr>
            <a:picLocks/>
          </p:cNvPicPr>
          <p:nvPr/>
        </p:nvPicPr>
        <p:blipFill>
          <a:blip r:embed="rId2" cstate="print">
            <a:lum/>
          </a:blip>
          <a:srcRect l="25132" t="28978" r="23439" b="17253"/>
          <a:stretch>
            <a:fillRect/>
          </a:stretch>
        </p:blipFill>
        <p:spPr bwMode="auto">
          <a:xfrm>
            <a:off x="4572000" y="1340768"/>
            <a:ext cx="4139985" cy="516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Алёшка</a:t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76672"/>
            <a:ext cx="3384376" cy="60486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Человек родился!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Дорогая крошка.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Неприглядный с виду.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Носик, как лепёшка.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Вырастет красивым,-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Мама уверяет.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Молодая мама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Это твердо знает.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Будет он, как папа,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Словно тополь ладным.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На друзей везучим,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До работы жадным.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Родине защитник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И родным опора.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А пока мальчишке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Не до разговора.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Так уютно спится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маминых ладошках.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Человек родился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 именем Алешка.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2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4714876" y="1000108"/>
            <a:ext cx="3862388" cy="495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8024" y="6093296"/>
            <a:ext cx="3532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«Алешка» Рис.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Плохова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Любовь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248" y="0"/>
            <a:ext cx="7931224" cy="908720"/>
          </a:xfrm>
        </p:spPr>
        <p:txBody>
          <a:bodyPr/>
          <a:lstStyle/>
          <a:p>
            <a:pPr algn="ctr"/>
            <a:r>
              <a:rPr lang="ru-RU" b="1" dirty="0" smtClean="0"/>
              <a:t>Мать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332656"/>
            <a:ext cx="3168352" cy="64087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Без вести пропали сыновья,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Затерялись в бушевавшем  мире.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Где теснилась дружная  семья,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Только мать живёт…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Одна в квартире.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На портреты, горя не тая,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Всё глядит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слегка подслеповато.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«Что-то зажилась на свете я», -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Шепчет и вздыхает виновато.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Три кровинки, три богатыря.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Губы сжаты нежно и упрямо.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 глаза тревогою говорят: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«Как тебе без нас живётся, мама?»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«Ничего живу. Ещё брожу.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Путаюсь по дому понемногу.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А коль трудно –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       Подсобить прошу,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Люди завсегда в беде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       Помогут.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Свято письма берегу от вас,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Помню всё в них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                               до единой строчки.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Что- то я на свете зажилась…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Видно, я за вас живу, сыночки».          </a:t>
            </a:r>
            <a:r>
              <a:rPr lang="ru-RU" sz="5600" dirty="0" smtClean="0"/>
              <a:t>                                          </a:t>
            </a:r>
          </a:p>
          <a:p>
            <a:pPr>
              <a:buNone/>
            </a:pPr>
            <a:r>
              <a:rPr lang="ru-RU" sz="5600" dirty="0" smtClean="0"/>
              <a:t>                               </a:t>
            </a:r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pPr>
              <a:buNone/>
            </a:pPr>
            <a:r>
              <a:rPr lang="ru-RU" sz="6400" dirty="0" smtClean="0"/>
              <a:t>                                                  </a:t>
            </a:r>
          </a:p>
          <a:p>
            <a:pPr>
              <a:buNone/>
            </a:pPr>
            <a:endParaRPr lang="ru-RU" sz="6400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3395" y="836712"/>
            <a:ext cx="477310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716016" y="6237312"/>
            <a:ext cx="5256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«Ворона». Рис.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Плохова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Любовь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Родной школе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836712"/>
            <a:ext cx="2808312" cy="594928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Вторая школа.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памяти моей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Ты лучик солнца,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Яркий и горячий.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Я помню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Всех своих учителей,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не могло,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Конечно, быть иначе.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Мужали мы,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Желая все понять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прозрениях то радостных 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То горьких.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Готовы были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Целый мир обнять,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Когда учитель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Ставил нам пятерки. 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Опять сентябрь.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И осень от души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Позолотила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Стройные березы.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Шагают чинно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В школу малыши,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Несут в руках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Пылающие розы.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/>
          </a:p>
        </p:txBody>
      </p:sp>
      <p:pic>
        <p:nvPicPr>
          <p:cNvPr id="5" name="Рисунок 4" descr="p1_fotoshkol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3960440" cy="3175944"/>
          </a:xfrm>
          <a:prstGeom prst="rect">
            <a:avLst/>
          </a:prstGeom>
        </p:spPr>
      </p:pic>
      <p:pic>
        <p:nvPicPr>
          <p:cNvPr id="6" name="Рисунок 5" descr="p1_fotoshkol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643050"/>
            <a:ext cx="3960440" cy="3175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0680" y="648072"/>
            <a:ext cx="3399312" cy="6021288"/>
          </a:xfrm>
        </p:spPr>
        <p:txBody>
          <a:bodyPr>
            <a:noAutofit/>
          </a:bodyPr>
          <a:lstStyle/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Библиотека! Волшебное   слово.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нем целый мир ощущений и грез.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Ходят читатели снова и снова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библиотеку в зной и мороз.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Чтобы проверить  прогнозы и слухи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Номер журнала   найдется любой.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 телевизору    много чернухи -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Глянешь, а там  беспредел и разбой.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Станет от этого   грустно и горько,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безысходность обрушится вдруг. 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Душу излечит  лишь книжная полка, 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Библиотеки испытанный друг. 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Будем читать про другие планеты 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шекспировский   пылкий сонет.  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зале читальном  притихли студенты 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курсовой подбирают ответ. 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24000" indent="-365125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Снова с утра  зашуршали страницы, 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Стал осязаемым  времени бег. 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Ведь Ярославль  называют столицей  </a:t>
            </a:r>
          </a:p>
          <a:p>
            <a:pPr marL="324000" indent="-365125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Наших российских  библиотек.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Рисунок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5446"/>
            <a:ext cx="4545774" cy="4649112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788024" y="5877272"/>
            <a:ext cx="49320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«Библиотека». Рис.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Плохова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Анастасия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63888" y="-243408"/>
            <a:ext cx="5009760" cy="1143000"/>
          </a:xfrm>
        </p:spPr>
        <p:txBody>
          <a:bodyPr>
            <a:normAutofit/>
          </a:bodyPr>
          <a:lstStyle/>
          <a:p>
            <a:pPr algn="ctr"/>
            <a:r>
              <a:rPr lang="ru-RU" sz="3900" b="1" dirty="0" smtClean="0"/>
              <a:t>Библиотека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Ворона</a:t>
            </a:r>
            <a:br>
              <a:rPr lang="ru-RU" b="1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6408" y="893523"/>
            <a:ext cx="3081536" cy="548780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3800" b="1" dirty="0" smtClean="0"/>
              <a:t> </a:t>
            </a:r>
            <a:endParaRPr lang="ru-RU" sz="3800" dirty="0" smtClean="0"/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Стук в окно. Включаю свет.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Улыбаюсь сонно.                                                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Это шлёт мне свой привет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Старая ворона.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Мы – друзья, она вполне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За год осмелела.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«Кар! – кричит,  - 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               дай крошек мне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 берись за дело!»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Все тропинки замело.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Выпал снег до срока.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На душе моей светло:</a:t>
            </a:r>
          </a:p>
          <a:p>
            <a:pPr>
              <a:buNone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Я не одинока…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9.jpg"/>
          <p:cNvPicPr/>
          <p:nvPr/>
        </p:nvPicPr>
        <p:blipFill>
          <a:blip r:embed="rId2" cstate="print"/>
          <a:srcRect l="1388" t="5724" r="8337"/>
          <a:stretch>
            <a:fillRect/>
          </a:stretch>
        </p:blipFill>
        <p:spPr bwMode="auto">
          <a:xfrm rot="10800000">
            <a:off x="3995936" y="764704"/>
            <a:ext cx="496513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788024" y="6218974"/>
            <a:ext cx="3779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«Ворона». Рис. Киселёв Сергей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Самолётик</a:t>
            </a:r>
            <a:br>
              <a:rPr lang="ru-RU" b="1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692696"/>
            <a:ext cx="3528392" cy="57606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>
              <a:spcAft>
                <a:spcPct val="0"/>
              </a:spcAft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Запустила самолётик в небо.                                                                                                Пусть летит, хоть короток полёт.                                                                                                                        Говорят, что будет много хлеба,                                                                                                                                   Если дождик вовремя пройдёт.</a:t>
            </a:r>
          </a:p>
          <a:p>
            <a:pPr fontAlgn="base">
              <a:spcAft>
                <a:spcPct val="0"/>
              </a:spcAft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Я не знаю,  кстати иль     некстати,                                                                                                                               Хлынул дождь как будто на заказ.                                                                                                                         Промочил моё льняное платье.                                                                                                                                     Он не может, видно, без проказ.</a:t>
            </a:r>
          </a:p>
          <a:p>
            <a:pPr fontAlgn="base">
              <a:spcAft>
                <a:spcPct val="0"/>
              </a:spcAft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Aft>
                <a:spcPct val="0"/>
              </a:spcAft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Я стою – и всё темнее небо,                                                                                                                                                         Но не тянет убегать домой.                                                                                                                                              Хорошо, что будет много хлеба…                                                                                                                                  Только где же самолётик мой?</a:t>
            </a:r>
          </a:p>
          <a:p>
            <a:pPr>
              <a:buNone/>
            </a:pPr>
            <a:r>
              <a:rPr lang="ru-RU" sz="7200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Documents and Settings\Admin\Рабочий стол\Рисунки\изображение 8.jpg"/>
          <p:cNvPicPr/>
          <p:nvPr/>
        </p:nvPicPr>
        <p:blipFill>
          <a:blip r:embed="rId2" cstate="print"/>
          <a:srcRect t="701" r="3473"/>
          <a:stretch>
            <a:fillRect/>
          </a:stretch>
        </p:blipFill>
        <p:spPr bwMode="auto">
          <a:xfrm rot="10800000">
            <a:off x="4607910" y="908719"/>
            <a:ext cx="442858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508104" y="6309320"/>
            <a:ext cx="3312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«Ворона». Рис.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Плохова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Любовь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195</TotalTime>
  <Words>374</Words>
  <Application>Microsoft Office PowerPoint</Application>
  <PresentationFormat>Экран (4:3)</PresentationFormat>
  <Paragraphs>245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Слайд 1</vt:lpstr>
      <vt:lpstr>Слайд 2</vt:lpstr>
      <vt:lpstr>Солнечная поэзия</vt:lpstr>
      <vt:lpstr> Алёшка  </vt:lpstr>
      <vt:lpstr>Мать</vt:lpstr>
      <vt:lpstr>Родной школе </vt:lpstr>
      <vt:lpstr>Библиотека</vt:lpstr>
      <vt:lpstr>Ворона   </vt:lpstr>
      <vt:lpstr>Самолётик  </vt:lpstr>
      <vt:lpstr>Зайчик </vt:lpstr>
      <vt:lpstr>Зазнайка</vt:lpstr>
      <vt:lpstr>Подарок  </vt:lpstr>
      <vt:lpstr>Людмила Алексеевна Николаева   Лучик солнца Сборник стихов для детей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шг</cp:lastModifiedBy>
  <cp:revision>24</cp:revision>
  <dcterms:modified xsi:type="dcterms:W3CDTF">2015-10-09T02:34:47Z</dcterms:modified>
</cp:coreProperties>
</file>