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7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5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1159-3332-4BB4-B1ED-76BFE3B382F8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44E76E-884D-4985-94F2-BB892A06D0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1159-3332-4BB4-B1ED-76BFE3B382F8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E76E-884D-4985-94F2-BB892A06D0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1159-3332-4BB4-B1ED-76BFE3B382F8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E76E-884D-4985-94F2-BB892A06D0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9F1159-3332-4BB4-B1ED-76BFE3B382F8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D44E76E-884D-4985-94F2-BB892A06D0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1159-3332-4BB4-B1ED-76BFE3B382F8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E76E-884D-4985-94F2-BB892A06D0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3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1159-3332-4BB4-B1ED-76BFE3B382F8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E76E-884D-4985-94F2-BB892A06D0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E76E-884D-4985-94F2-BB892A06D0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1159-3332-4BB4-B1ED-76BFE3B382F8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1159-3332-4BB4-B1ED-76BFE3B382F8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E76E-884D-4985-94F2-BB892A06D0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1159-3332-4BB4-B1ED-76BFE3B382F8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E76E-884D-4985-94F2-BB892A06D0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9F1159-3332-4BB4-B1ED-76BFE3B382F8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D44E76E-884D-4985-94F2-BB892A06D0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1159-3332-4BB4-B1ED-76BFE3B382F8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44E76E-884D-4985-94F2-BB892A06D0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1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9F1159-3332-4BB4-B1ED-76BFE3B382F8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D44E76E-884D-4985-94F2-BB892A06D0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arm-math.rkc-74.ru/DswMedia/gausskarlfridrix.doc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  <a:latin typeface="Adine Kirnberg" pitchFamily="2" charset="0"/>
              </a:rPr>
              <a:t>Михаил Васильевич Ломоносов</a:t>
            </a:r>
            <a:r>
              <a:rPr lang="ru-RU" sz="4000" b="1" dirty="0" smtClean="0">
                <a:solidFill>
                  <a:srgbClr val="FFC000"/>
                </a:solidFill>
                <a:latin typeface="Adine Kirnberg" pitchFamily="2" charset="0"/>
              </a:rPr>
              <a:t/>
            </a:r>
            <a:br>
              <a:rPr lang="ru-RU" sz="4000" b="1" dirty="0" smtClean="0">
                <a:solidFill>
                  <a:srgbClr val="FFC000"/>
                </a:solidFill>
                <a:latin typeface="Adine Kirnberg" pitchFamily="2" charset="0"/>
              </a:rPr>
            </a:br>
            <a:r>
              <a:rPr lang="ru-RU" sz="4400" b="1" dirty="0" smtClean="0">
                <a:solidFill>
                  <a:srgbClr val="FFC000"/>
                </a:solidFill>
              </a:rPr>
              <a:t>1711 – 1765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857752" y="3429000"/>
            <a:ext cx="4071966" cy="271464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Основоположник русской науки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lomonosov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5017" y="1500174"/>
            <a:ext cx="4554173" cy="4857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785786" y="0"/>
            <a:ext cx="7901014" cy="152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Сын крестьянина, для того что бы учиться,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 в 19 лет отправился пешком в Москву.</a:t>
            </a:r>
            <a:endParaRPr lang="ru-RU" sz="3200" b="1" dirty="0">
              <a:solidFill>
                <a:srgbClr val="FFC000"/>
              </a:solidFill>
            </a:endParaRPr>
          </a:p>
        </p:txBody>
      </p:sp>
      <p:pic>
        <p:nvPicPr>
          <p:cNvPr id="5" name="Содержимое 4" descr="image_larg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r="4819" b="3500"/>
          <a:stretch>
            <a:fillRect/>
          </a:stretch>
        </p:blipFill>
        <p:spPr>
          <a:xfrm>
            <a:off x="285721" y="214290"/>
            <a:ext cx="4500593" cy="6357982"/>
          </a:xfrm>
          <a:prstGeom prst="ellips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</p:pic>
      <p:pic>
        <p:nvPicPr>
          <p:cNvPr id="6" name="Содержимое 4" descr="image_large.jpg"/>
          <p:cNvPicPr>
            <a:picLocks noChangeAspect="1"/>
          </p:cNvPicPr>
          <p:nvPr/>
        </p:nvPicPr>
        <p:blipFill>
          <a:blip r:embed="rId2" cstate="print"/>
          <a:srcRect r="4819" b="3500"/>
          <a:stretch>
            <a:fillRect/>
          </a:stretch>
        </p:blipFill>
        <p:spPr>
          <a:xfrm>
            <a:off x="251520" y="188640"/>
            <a:ext cx="4500593" cy="6357982"/>
          </a:xfrm>
          <a:prstGeom prst="ellips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5008" y="1600200"/>
            <a:ext cx="2971792" cy="48291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Ломоносов не сделал выдающихся открытий в математике, но он очень хорошо знал эту науку. Он говорил…</a:t>
            </a:r>
            <a:endParaRPr lang="ru-RU" sz="2800" b="1" dirty="0">
              <a:solidFill>
                <a:srgbClr val="FFC000"/>
              </a:solidFill>
            </a:endParaRPr>
          </a:p>
        </p:txBody>
      </p:sp>
      <p:pic>
        <p:nvPicPr>
          <p:cNvPr id="5" name="Рисунок 4" descr="1233594658_lomonosov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4785" b="14785"/>
          <a:stretch>
            <a:fillRect/>
          </a:stretch>
        </p:blipFill>
        <p:spPr>
          <a:xfrm>
            <a:off x="214282" y="428604"/>
            <a:ext cx="5472122" cy="5562600"/>
          </a:xfrm>
          <a:prstGeom prst="ellipse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571480"/>
            <a:ext cx="79296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C000"/>
                </a:solidFill>
              </a:rPr>
              <a:t>« А математику уже затем учить следует, что она ум в порядок приводит»</a:t>
            </a:r>
            <a:endParaRPr lang="ru-RU" sz="6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u="sng" dirty="0" smtClean="0">
                <a:hlinkClick r:id="rId2"/>
              </a:rPr>
              <a:t>Карл Гаусс</a:t>
            </a:r>
            <a:r>
              <a:rPr lang="ru-RU" sz="6000" b="1" dirty="0" smtClean="0"/>
              <a:t> </a:t>
            </a:r>
            <a:r>
              <a:rPr lang="ru-RU" sz="6000" b="1" dirty="0" smtClean="0">
                <a:solidFill>
                  <a:srgbClr val="FFC000"/>
                </a:solidFill>
              </a:rPr>
              <a:t>(1777-1855)</a:t>
            </a:r>
            <a:endParaRPr lang="ru-RU" sz="6000" dirty="0">
              <a:solidFill>
                <a:srgbClr val="FFC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FFC000"/>
                </a:solidFill>
              </a:rPr>
              <a:t>Великий немецкий математик</a:t>
            </a:r>
          </a:p>
          <a:p>
            <a:pPr>
              <a:buNone/>
            </a:pPr>
            <a:r>
              <a:rPr lang="ru-RU" sz="3200" dirty="0" smtClean="0">
                <a:solidFill>
                  <a:srgbClr val="FFC000"/>
                </a:solidFill>
              </a:rPr>
              <a:t> В возрасте  трех лет он решал числовые задачи и умел чертить геометрические фигуры</a:t>
            </a:r>
            <a:endParaRPr lang="ru-RU" sz="3200" dirty="0">
              <a:solidFill>
                <a:srgbClr val="FFC000"/>
              </a:solidFill>
            </a:endParaRPr>
          </a:p>
        </p:txBody>
      </p:sp>
      <p:pic>
        <p:nvPicPr>
          <p:cNvPr id="5" name="Содержимое 4" descr="http://arm-math.rkc-74.ru/images/risunok4.png"/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500174"/>
            <a:ext cx="4000528" cy="471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276996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Однажды в школе (Гауссу в то время было 10 лет) учитель предложил классу сложить все числа от одного до ста.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 Пока он диктовал задание, у Гаусса уже был готов ответ. На его грифельной доске было написано: 101*50=5050</a:t>
            </a:r>
            <a:br>
              <a:rPr lang="ru-RU" b="1" dirty="0" smtClean="0">
                <a:solidFill>
                  <a:srgbClr val="FFC00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500066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C000"/>
                </a:solidFill>
              </a:rPr>
              <a:t>Великий математик сказал: </a:t>
            </a:r>
            <a:br>
              <a:rPr lang="ru-RU" sz="6000" b="1" dirty="0" smtClean="0">
                <a:solidFill>
                  <a:srgbClr val="FFC000"/>
                </a:solidFill>
              </a:rPr>
            </a:br>
            <a:r>
              <a:rPr lang="ru-RU" sz="6000" b="1" dirty="0" smtClean="0">
                <a:solidFill>
                  <a:srgbClr val="FFC000"/>
                </a:solidFill>
              </a:rPr>
              <a:t>«Математика- царица всех наук, а арифметика – царица математики»</a:t>
            </a:r>
            <a:endParaRPr lang="ru-RU" sz="6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76</TotalTime>
  <Words>107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Михаил Васильевич Ломоносов 1711 – 1765</vt:lpstr>
      <vt:lpstr>Презентация PowerPoint</vt:lpstr>
      <vt:lpstr>Презентация PowerPoint</vt:lpstr>
      <vt:lpstr>Презентация PowerPoint</vt:lpstr>
      <vt:lpstr>Карл Гаусс (1777-1855)</vt:lpstr>
      <vt:lpstr>Однажды в школе (Гауссу в то время было 10 лет) учитель предложил классу сложить все числа от одного до ста.  Пока он диктовал задание, у Гаусса уже был готов ответ. На его грифельной доске было написано: 101*50=5050 </vt:lpstr>
      <vt:lpstr>Великий математик сказал:  «Математика- царица всех наук, а арифметика – царица математики»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Васильевич Ломоносов 1711 – 1765</dc:title>
  <dc:creator>User</dc:creator>
  <cp:lastModifiedBy>User</cp:lastModifiedBy>
  <cp:revision>8</cp:revision>
  <dcterms:created xsi:type="dcterms:W3CDTF">2010-10-11T18:31:13Z</dcterms:created>
  <dcterms:modified xsi:type="dcterms:W3CDTF">2012-09-29T18:43:28Z</dcterms:modified>
</cp:coreProperties>
</file>