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jpeg" ContentType="image/jpeg"/>
  <Override PartName="/ppt/media/image10.gif" ContentType="image/gif"/>
  <Override PartName="/ppt/media/image11.gif" ContentType="image/gif"/>
  <Override PartName="/ppt/media/image12.gif" ContentType="image/gif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2852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4674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4674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2852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9900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456000" y="803160"/>
            <a:ext cx="3167280" cy="1134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2852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4674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4674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2852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9900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456000" y="803160"/>
            <a:ext cx="3167280" cy="1134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72852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467400" y="136800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4674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72852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990000" y="3248280"/>
            <a:ext cx="26078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456000" y="803160"/>
            <a:ext cx="3167280" cy="1134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9000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0440" y="324828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0440" y="1368000"/>
            <a:ext cx="395244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90000" y="3248280"/>
            <a:ext cx="8099280" cy="171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920" cy="56660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5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920" cy="56660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5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0" y="3240"/>
            <a:ext cx="10078920" cy="56660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56000" y="-748080"/>
            <a:ext cx="3167280" cy="3115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90000" y="1368000"/>
            <a:ext cx="8099280" cy="359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456000" y="-356400"/>
            <a:ext cx="3167280" cy="23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990000" y="1368000"/>
            <a:ext cx="8099280" cy="35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76000" y="288000"/>
            <a:ext cx="4733640" cy="35503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rcRect l="2210" t="4826" r="2540" b="9063"/>
          <a:stretch/>
        </p:blipFill>
        <p:spPr>
          <a:xfrm>
            <a:off x="4032360" y="2592360"/>
            <a:ext cx="5399640" cy="2735640"/>
          </a:xfrm>
          <a:prstGeom prst="rect">
            <a:avLst/>
          </a:prstGeom>
          <a:ln>
            <a:noFill/>
          </a:ln>
        </p:spPr>
      </p:pic>
      <p:sp>
        <p:nvSpPr>
          <p:cNvPr id="121" name="TextShape 3"/>
          <p:cNvSpPr txBox="1"/>
          <p:nvPr/>
        </p:nvSpPr>
        <p:spPr>
          <a:xfrm>
            <a:off x="990000" y="4320000"/>
            <a:ext cx="2538000" cy="4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ОСЕНЬ</a:t>
            </a:r>
            <a:endParaRPr b="1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4"/>
          <p:cNvSpPr txBox="1"/>
          <p:nvPr/>
        </p:nvSpPr>
        <p:spPr>
          <a:xfrm>
            <a:off x="5904000" y="1008000"/>
            <a:ext cx="2736000" cy="4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ЖИВОТНЫЕ</a:t>
            </a:r>
            <a:endParaRPr b="1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22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456000" y="-356400"/>
            <a:ext cx="3167280" cy="23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990000" y="1368000"/>
            <a:ext cx="8099280" cy="35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3456000" y="-748080"/>
            <a:ext cx="3167280" cy="31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990000" y="1368000"/>
            <a:ext cx="8099280" cy="35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803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Животные осенью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456000" y="-748080"/>
            <a:ext cx="3167280" cy="31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000" y="288000"/>
            <a:ext cx="3455640" cy="22525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5904000" y="393840"/>
            <a:ext cx="3185280" cy="233172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6264000" y="3321000"/>
            <a:ext cx="3023640" cy="207864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4"/>
          <a:stretch/>
        </p:blipFill>
        <p:spPr>
          <a:xfrm>
            <a:off x="1080000" y="3096000"/>
            <a:ext cx="3840120" cy="21596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5"/>
          <a:stretch/>
        </p:blipFill>
        <p:spPr>
          <a:xfrm>
            <a:off x="4536000" y="934920"/>
            <a:ext cx="1012320" cy="50472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6"/>
          <a:stretch/>
        </p:blipFill>
        <p:spPr>
          <a:xfrm rot="6046200">
            <a:off x="7068600" y="2644560"/>
            <a:ext cx="1048680" cy="52272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7"/>
          <a:stretch/>
        </p:blipFill>
        <p:spPr>
          <a:xfrm rot="10824600">
            <a:off x="5088600" y="3983400"/>
            <a:ext cx="957240" cy="47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456000" y="-748080"/>
            <a:ext cx="3167280" cy="311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32000" y="85680"/>
            <a:ext cx="2093760" cy="157032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2952000" y="132480"/>
            <a:ext cx="1800000" cy="123552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7272000" y="374760"/>
            <a:ext cx="2242440" cy="24332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>
          <a:xfrm>
            <a:off x="7344000" y="3240000"/>
            <a:ext cx="2092320" cy="197604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5"/>
          <a:stretch/>
        </p:blipFill>
        <p:spPr>
          <a:xfrm>
            <a:off x="4968000" y="666720"/>
            <a:ext cx="2141280" cy="214128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6"/>
          <a:stretch/>
        </p:blipFill>
        <p:spPr>
          <a:xfrm>
            <a:off x="576000" y="1728000"/>
            <a:ext cx="1872000" cy="187200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7"/>
          <a:stretch/>
        </p:blipFill>
        <p:spPr>
          <a:xfrm>
            <a:off x="4968000" y="3240000"/>
            <a:ext cx="2088000" cy="208800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8"/>
          <a:stretch/>
        </p:blipFill>
        <p:spPr>
          <a:xfrm>
            <a:off x="2969280" y="1487880"/>
            <a:ext cx="1710720" cy="200052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9"/>
          <a:stretch/>
        </p:blipFill>
        <p:spPr>
          <a:xfrm>
            <a:off x="522720" y="3816000"/>
            <a:ext cx="1853280" cy="185328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10"/>
          <a:srcRect l="0" t="13543" r="0" b="12744"/>
          <a:stretch/>
        </p:blipFill>
        <p:spPr>
          <a:xfrm>
            <a:off x="2880000" y="3488400"/>
            <a:ext cx="1858320" cy="198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456000" y="-748080"/>
            <a:ext cx="3167280" cy="311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873080" y="360000"/>
            <a:ext cx="662292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456000" y="-2808000"/>
            <a:ext cx="3167280" cy="311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990000" y="432000"/>
            <a:ext cx="8099280" cy="4535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>
              <a:lnSpc>
                <a:spcPct val="15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Лето прошло,  и наступила осень. Подули холодные ветры, завяли цветы, на деревьях распустились листочки. Звери стали готовится к зиме. С юга прилетели птицы.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2799360" y="2322360"/>
            <a:ext cx="224640" cy="47952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5657400" y="2933280"/>
            <a:ext cx="246600" cy="52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>
                <p:childTnLst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Application>LibreOffice/5.3.4.2$Windows_x86 LibreOffice_project/f82d347ccc0be322489bf7da61d7e4ad13fe2ff3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2017-10-01T19:58:40Z</dcterms:created>
  <dc:creator/>
  <dc:description/>
  <dc:language>ru-RU</dc:language>
  <cp:lastModifiedBy/>
  <dcterms:modified xsi:type="dcterms:W3CDTF">2017-10-03T19:19:57Z</dcterms:modified>
  <cp:revision>5</cp:revision>
  <dc:subject/>
  <dc:title>Sunset</dc:title>
</cp:coreProperties>
</file>