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9" r:id="rId3"/>
    <p:sldId id="260" r:id="rId4"/>
    <p:sldId id="257" r:id="rId5"/>
    <p:sldId id="258" r:id="rId6"/>
    <p:sldId id="263" r:id="rId7"/>
    <p:sldId id="264" r:id="rId8"/>
    <p:sldId id="259" r:id="rId9"/>
    <p:sldId id="261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6EE9-89BB-4FE0-B9ED-1AB0E777C303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C70C-2448-4C12-8976-2DFB1CFED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0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6C70C-2448-4C12-8976-2DFB1CFED8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1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2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6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56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5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39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7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3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5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F2CD-870B-4E99-81D2-84995B97A928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523A94-4DFD-4DBC-9FC1-BC7469073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на поле боя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(тактическая медицина)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1126" y="446088"/>
            <a:ext cx="5103813" cy="6411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раненый в сознании, но ползти не может: ему бросают стропу, прочную верёвку (либо он бросает вам). Цепляет карабин или петлю на конце верёвки за другой карабин, который должен быть у каждого бойца сзади и спереди на системе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бронежилета. И его вытаскивают за укрытие, в окоп, воронку, где укрылась остальная группа.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1" y="3505200"/>
            <a:ext cx="6429239" cy="3450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86143"/>
            <a:ext cx="4785157" cy="32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394" y="0"/>
            <a:ext cx="4005551" cy="9763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4836" y="152400"/>
            <a:ext cx="6636328" cy="6470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зона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пространство за неким укрытием в непосредственной близости от красной зоны. Там есть риски, но относительно безопасно. То есть противник не видит вас непосредственно. Не может вести прицельный огонь.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окопы, траншеи;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стены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полуразрушенных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целых зданий;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погреба, подвалы;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местности (склон за холмом, овраг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1338932"/>
            <a:ext cx="4350328" cy="27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4" y="446088"/>
            <a:ext cx="4376447" cy="9763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549E39"/>
              </a:buClr>
              <a:buNone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раненый оказывается в желтой зоне, включается СТОРОННЯЯ медицинская помощь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549E39"/>
              </a:buClr>
              <a:buNone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сложных медицинских процедур в жёлтой зоне не проводится. Задача остановить кровь. Если накладывались жгуты – написать на лбу время. Стабилизировать трёхсотого. Возможно, уколоть обезболивающее. Далее следует эвакуация из жёлтой зоны в зелёную.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2692112"/>
            <a:ext cx="5715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27433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127434"/>
            <a:ext cx="5181600" cy="6924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зоне –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самопомощь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жёлтой –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 стабилизация.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зелёной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зелёной зоне подразумевается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медсредства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койко-место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блиндаж, подвал, частный дом, выполняющий функции госпиталя подразделения. Может быть полевой или стационарный госпиталь Минобороны.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4812" y="1631664"/>
            <a:ext cx="3505199" cy="4262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9" y="2575499"/>
            <a:ext cx="5937744" cy="32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4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84" y="125347"/>
            <a:ext cx="9897485" cy="6366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Ответы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891" y="942110"/>
            <a:ext cx="10848109" cy="6068291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медицина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призвана спасти жизнь человека в первые минуты, предотвратить развитие тяжелых осложнений, оказав помощь в экстремальных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                                                                     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3б</a:t>
            </a: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Полевая компрессионная повязка, декомпрессионная игла, тактические ножницы, стерильные перчатки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бинты различной ширины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лейкопластырь,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повязки,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жгуты, набор медикаментов                                                    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4б</a:t>
            </a: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зона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эпицентр боя, где активно стреляют, и существует реальная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опасность,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зона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 без активных боевых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это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окоп, укрытие;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зона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область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заканчивается действие специалистов по тактической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медицине, раненый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опытным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                                                                              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6б</a:t>
            </a: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зоне –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самопомощь и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                                   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2б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жёлтой –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и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– 2б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зелёной –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- 2б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>
                <a:srgbClr val="549E39"/>
              </a:buClr>
              <a:buFont typeface="+mj-lt"/>
              <a:buAutoNum type="arabicPeriod"/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6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1709" y="180765"/>
            <a:ext cx="9952903" cy="4426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проверки ДЗ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51709" y="1260763"/>
            <a:ext cx="10210800" cy="532014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тактическая медицина, её назначение ? 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индивидуальной аптечки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военнослужащего.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три зоны на поле боя, как они обозначаются и что представляют?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раненого бойца в красной зоне? 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помощь оказывают в жёлтой зоне?</a:t>
            </a: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помощь оказывается раненому в зелёной зоне?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5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446088"/>
            <a:ext cx="4681247" cy="976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боя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1" y="446088"/>
            <a:ext cx="5688879" cy="5414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военная подготовка, в обязательном порядке, включает краткий курс, обучающий бойца медицинским, базовым навыкам.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военнослужащий обязан знать и применять на практике полученные знания, иметь понятие о последовательности действий в экстремальных условиях.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4" y="1847453"/>
            <a:ext cx="5661287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5984" y="446088"/>
            <a:ext cx="4388427" cy="976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медицина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 медицина призвана спасти жизнь человека в первые минуты, предотвратить развитие тяжелых осложнений, оказав помощь в экстремальных условиях.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" y="1598613"/>
            <a:ext cx="4961802" cy="49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9" y="653905"/>
            <a:ext cx="3849975" cy="11525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на поле боя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4219" y="152400"/>
            <a:ext cx="6497782" cy="6844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существует три зоны: красная, желтая, зеленая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 боя, где активно стреляют, и существует реальная опасность погибнуть от пуль и осколков. Раненому, находящемуся в этой зоне, не делают сложных перевязок, а лишь бегло, но тщательно осматривают на предмет выявления пулевых ранений, переломов. При сильном кровотечении накладываются жгуты, и немедленно транспортируют в желтую зону.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 без активных боевых действий. Это может быть окоп, укрытие, где производится вторичный осмотр пострадавшего. Проводится тщательная перевязка, ослабляются туго наложенные жгуты, предотвратившие серьезную кровопотерю, готовится транспортировка в зеленую зону.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область, где заканчивается действие специалистов по тактической медицине. Раненый передается опытным медикам, работающим в полевых госпиталях.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6485" y="1944979"/>
            <a:ext cx="3505199" cy="4262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9" y="2233180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882" y="283839"/>
            <a:ext cx="3006436" cy="976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зона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0"/>
            <a:ext cx="7024254" cy="6747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красной зоне никакая СТОРОННЯЯ медицинская помощь раненому НЕ оказывается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в сознании, и ранена конечность (рука, нога), он может оказать самопомощь. Попытаться сам себе наложить турникет (жгут). Это поможет остановить кровотечение, выиграть больше времени. При ранении в другие части тела можно самостоятельно попробовать остановить кровь индивидуальным перевязочным пакетом (ИПП), заткнуть, прижать рану, если к ней получается добраться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действие подразделения в красной зоне: эвакуация раненого.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самый лучший способ вытащить трёхсотого из красной зоны – это окрикнуть его, сориентировать. Если ранение лёгкое – он сам выползет на вас. Не придётся никому подставляться, выходить на опасный участок.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0" y="2122163"/>
            <a:ext cx="3811428" cy="25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8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446088"/>
            <a:ext cx="4307175" cy="976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541" y="180109"/>
            <a:ext cx="6132223" cy="667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походного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рюкзака медика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прошел многолетнее обучение, и умеет обращаться с бандажами,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противошоковыми препаратами, капельницами, тактическая аптечка имеет более скромное наполнение. В зависимости от варианта, она включает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полевую компрессионную повязку;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декомпрессионную иглу;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тактические ножницы;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стерильные перчатки;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бинты различной ширины;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лейкопластырь;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повязки, жгуты;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набор медикаментов.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3" y="1598613"/>
            <a:ext cx="4792086" cy="47920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3056" y="1598613"/>
            <a:ext cx="4563485" cy="42624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931" y="362962"/>
            <a:ext cx="4393480" cy="9763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Эвакуационные приспособления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39883" y="0"/>
            <a:ext cx="5688879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обязательно включает средства для транспортировки раненых из опасной зоны. В качестве средств для эвакуации предусмотрено применение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отверстиями для рук;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носилок (каркасных, бескаркасных);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ременных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систем, используемых для фиксации пострадавших на щитах;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тканевых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полотен, позволяющих транспортировать раненого в лежачем, сидячем положении;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лент, для переноса раненых на плечах.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4" y="1942234"/>
            <a:ext cx="5715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919</Words>
  <Application>Microsoft Office PowerPoint</Application>
  <PresentationFormat>Широкоэкранный</PresentationFormat>
  <Paragraphs>76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Первая помощь на поле боя  (тактическая медицина)</vt:lpstr>
      <vt:lpstr>Вопросы проверки ДЗ</vt:lpstr>
      <vt:lpstr>Первая помощь  на поле боя</vt:lpstr>
      <vt:lpstr>Тактическая медицина</vt:lpstr>
      <vt:lpstr>Зоны на поле боя</vt:lpstr>
      <vt:lpstr>Красная зона</vt:lpstr>
      <vt:lpstr>Презентация PowerPoint</vt:lpstr>
      <vt:lpstr>Средства  первой помощи</vt:lpstr>
      <vt:lpstr>Эвакуационные приспособления</vt:lpstr>
      <vt:lpstr>Презентация PowerPoint</vt:lpstr>
      <vt:lpstr>Желтая зона</vt:lpstr>
      <vt:lpstr>Желтая зона</vt:lpstr>
      <vt:lpstr>Зелёная зона</vt:lpstr>
      <vt:lpstr>Ответы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на поле боя  (тактическая медицина)</dc:title>
  <dc:creator>Shooting</dc:creator>
  <cp:lastModifiedBy>Shooting</cp:lastModifiedBy>
  <cp:revision>15</cp:revision>
  <dcterms:created xsi:type="dcterms:W3CDTF">2024-09-30T05:50:51Z</dcterms:created>
  <dcterms:modified xsi:type="dcterms:W3CDTF">2024-10-07T06:05:57Z</dcterms:modified>
</cp:coreProperties>
</file>