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4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456A408-59B0-470C-A28F-5619011FDD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2BF7C-326E-46D0-AF32-8671B7D8C4A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32144-D7C3-4EBE-8705-9AD4128FE523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257A0-BC50-4C85-82B6-F68A52CEA23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066C3-A11E-4A71-89E1-B2934E53873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C2E0BF-BE77-4D26-A20D-DF822EE88BE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F03FD-A87B-4112-8DBC-0CE58736C27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965B6-1608-476D-82BF-DEF57617DED0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9D2B85-3277-48B7-9AA5-7F2A4F2602F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821F4A-7409-4D5C-9F14-C6C1D7D5FD2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940FC-1094-4E52-914F-21709631223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DACFB7-28AE-4658-AB3F-371A464E3D4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B3985-7DC2-4DF7-A937-4947AE1C203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482074-925F-48C4-BF0F-675A336E399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101455-3041-464B-8356-66B355AD737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09BAA-846D-4982-975F-ADDF164D14F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C720F2-22E9-4B0D-A457-E044229E0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13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FD4A45-41BC-4F71-A322-7CAF25C41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44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A1B8B9-73DC-4555-846B-70CCB972D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21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D9C5B-1279-4C39-B8D9-3CC92899C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84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EFA4A8-E1DA-42D4-9B7E-A9989B6F5A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7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213D5D-EE1A-4AF4-9D9E-1F83A4263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2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F09F17-DE5D-4CC1-9046-28E8556D5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66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4EB92C-75BB-47D8-A484-9FA0FA4EFB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31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BFEA9F-2E65-465E-A464-537D417AA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4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5D1347-E6CC-475D-84AA-BC17ABE8D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94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CF9CC0-A277-4511-8ACE-23DD41DA0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1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A467F58-5E5F-42CF-84D7-4FA0127519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                    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 b="11810"/>
          <a:stretch>
            <a:fillRect/>
          </a:stretch>
        </p:blipFill>
        <p:spPr bwMode="auto">
          <a:xfrm>
            <a:off x="0" y="3175"/>
            <a:ext cx="1003300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953" b="11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19250" y="7019925"/>
            <a:ext cx="7559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ru-RU" altLang="ru-RU"/>
              <a:t>        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79613" y="7032625"/>
            <a:ext cx="61198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ru-RU" altLang="ru-RU"/>
              <a:t>Подготовила: Каминская Е.Н. учитель-логопед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55934" r="32138" b="10699"/>
          <a:stretch>
            <a:fillRect/>
          </a:stretch>
        </p:blipFill>
        <p:spPr bwMode="auto">
          <a:xfrm>
            <a:off x="1260475" y="3175000"/>
            <a:ext cx="29321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561" t="55934" r="32138" b="106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9863" y="533400"/>
            <a:ext cx="738028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004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/>
            <a:r>
              <a:rPr lang="ru-RU" altLang="ru-RU" sz="3600"/>
              <a:t>Отгадай загадку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8581" r="10718" b="42813"/>
          <a:stretch>
            <a:fillRect/>
          </a:stretch>
        </p:blipFill>
        <p:spPr bwMode="auto">
          <a:xfrm>
            <a:off x="1198563" y="1260475"/>
            <a:ext cx="726122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09" t="28581" r="10718" b="428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8" t="12837" r="604" b="34293"/>
          <a:stretch>
            <a:fillRect/>
          </a:stretch>
        </p:blipFill>
        <p:spPr bwMode="auto">
          <a:xfrm>
            <a:off x="5580063" y="3240088"/>
            <a:ext cx="2339975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028" t="12837" r="604" b="342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 r="68153" b="3560"/>
          <a:stretch>
            <a:fillRect/>
          </a:stretch>
        </p:blipFill>
        <p:spPr bwMode="auto">
          <a:xfrm>
            <a:off x="6119813" y="5400675"/>
            <a:ext cx="18494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0019" r="68153" b="35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t="29338" r="3951" b="19472"/>
          <a:stretch>
            <a:fillRect/>
          </a:stretch>
        </p:blipFill>
        <p:spPr bwMode="auto">
          <a:xfrm>
            <a:off x="3240088" y="5207000"/>
            <a:ext cx="2339975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703" t="29338" r="3951" b="194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400675"/>
            <a:ext cx="2160587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45454" r="27881"/>
          <a:stretch>
            <a:fillRect/>
          </a:stretch>
        </p:blipFill>
        <p:spPr bwMode="auto">
          <a:xfrm>
            <a:off x="8459788" y="4684713"/>
            <a:ext cx="125888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427" t="45454" r="278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7853" r="59055" b="63768"/>
          <a:stretch>
            <a:fillRect/>
          </a:stretch>
        </p:blipFill>
        <p:spPr bwMode="auto">
          <a:xfrm>
            <a:off x="7307263" y="2124075"/>
            <a:ext cx="23399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12" t="17853" r="59055" b="637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9538"/>
            <a:ext cx="2974975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400675"/>
            <a:ext cx="21605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271838"/>
            <a:ext cx="211613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0475"/>
            <a:ext cx="211613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216025"/>
            <a:ext cx="197961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40088"/>
            <a:ext cx="21605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375025"/>
            <a:ext cx="197961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00675"/>
            <a:ext cx="21605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400675"/>
            <a:ext cx="211613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40088" y="360363"/>
            <a:ext cx="61198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ru-RU" altLang="ru-RU"/>
              <a:t>                   </a:t>
            </a:r>
            <a:r>
              <a:rPr lang="ru-RU" altLang="ru-RU" sz="2000"/>
              <a:t> </a:t>
            </a:r>
            <a:r>
              <a:rPr lang="ru-RU" altLang="ru-RU" sz="2600"/>
              <a:t>Назови слова на букву</a:t>
            </a:r>
            <a:r>
              <a:rPr lang="ru-RU" altLang="ru-RU" sz="2600" b="1"/>
              <a:t> Ш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14322" r="1788" b="4503"/>
          <a:stretch>
            <a:fillRect/>
          </a:stretch>
        </p:blipFill>
        <p:spPr bwMode="auto">
          <a:xfrm>
            <a:off x="863600" y="1511300"/>
            <a:ext cx="8534400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90" t="14322" r="1788" b="45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</a:t>
            </a:r>
            <a:r>
              <a:rPr lang="ru-RU" altLang="ru-RU" b="1">
                <a:solidFill>
                  <a:srgbClr val="000099"/>
                </a:solidFill>
              </a:rPr>
              <a:t> Ш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9"/>
          <a:stretch>
            <a:fillRect/>
          </a:stretch>
        </p:blipFill>
        <p:spPr bwMode="auto">
          <a:xfrm>
            <a:off x="0" y="0"/>
            <a:ext cx="43195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35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0"/>
            <a:ext cx="5759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60475" y="720725"/>
            <a:ext cx="77406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114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ru-RU" altLang="ru-RU" sz="2600"/>
              <a:t>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Назови буквы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r="-4500" b="11070"/>
          <a:stretch>
            <a:fillRect/>
          </a:stretch>
        </p:blipFill>
        <p:spPr bwMode="auto">
          <a:xfrm>
            <a:off x="666750" y="2160588"/>
            <a:ext cx="2135188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817" r="-4500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11070"/>
          <a:stretch>
            <a:fillRect/>
          </a:stretch>
        </p:blipFill>
        <p:spPr bwMode="auto">
          <a:xfrm>
            <a:off x="3779838" y="4679950"/>
            <a:ext cx="1885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817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11070"/>
          <a:stretch>
            <a:fillRect/>
          </a:stretch>
        </p:blipFill>
        <p:spPr bwMode="auto">
          <a:xfrm>
            <a:off x="5919788" y="1668463"/>
            <a:ext cx="200025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817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11070"/>
          <a:stretch>
            <a:fillRect/>
          </a:stretch>
        </p:blipFill>
        <p:spPr bwMode="auto">
          <a:xfrm>
            <a:off x="7019925" y="4859338"/>
            <a:ext cx="14144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817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7817" r="1202" b="11070"/>
          <a:stretch>
            <a:fillRect/>
          </a:stretch>
        </p:blipFill>
        <p:spPr bwMode="auto">
          <a:xfrm>
            <a:off x="4140200" y="2700338"/>
            <a:ext cx="1079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31" t="7817" r="1202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763" r="6929" b="11070"/>
          <a:stretch>
            <a:fillRect/>
          </a:stretch>
        </p:blipFill>
        <p:spPr bwMode="auto">
          <a:xfrm>
            <a:off x="1439863" y="5040313"/>
            <a:ext cx="109696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31" t="3763" r="6929" b="1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 </a:t>
            </a:r>
            <a:r>
              <a:rPr lang="ru-RU" altLang="ru-RU" b="1">
                <a:solidFill>
                  <a:srgbClr val="FF3333"/>
                </a:solidFill>
              </a:rPr>
              <a:t>А</a:t>
            </a:r>
            <a:r>
              <a:rPr lang="ru-RU" altLang="ru-RU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>
            <a:fillRect/>
          </a:stretch>
        </p:blipFill>
        <p:spPr bwMode="auto">
          <a:xfrm>
            <a:off x="908050" y="1619250"/>
            <a:ext cx="8272463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6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 </a:t>
            </a:r>
            <a:r>
              <a:rPr lang="ru-RU" altLang="ru-RU" b="1">
                <a:solidFill>
                  <a:srgbClr val="FF0000"/>
                </a:solidFill>
              </a:rPr>
              <a:t>О</a:t>
            </a:r>
            <a:r>
              <a:rPr lang="ru-RU" altLang="ru-RU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4020" r="1421" b="737"/>
          <a:stretch>
            <a:fillRect/>
          </a:stretch>
        </p:blipFill>
        <p:spPr bwMode="auto">
          <a:xfrm>
            <a:off x="900113" y="1439863"/>
            <a:ext cx="79200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43" t="14020" r="1421" b="7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 </a:t>
            </a:r>
            <a:r>
              <a:rPr lang="ru-RU" altLang="ru-RU" b="1">
                <a:solidFill>
                  <a:srgbClr val="FF0000"/>
                </a:solidFill>
              </a:rPr>
              <a:t>У</a:t>
            </a:r>
            <a:r>
              <a:rPr lang="ru-RU" altLang="ru-RU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/>
          <a:stretch>
            <a:fillRect/>
          </a:stretch>
        </p:blipFill>
        <p:spPr bwMode="auto">
          <a:xfrm>
            <a:off x="592138" y="1619250"/>
            <a:ext cx="839628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8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</a:rPr>
              <a:t>И</a:t>
            </a:r>
            <a:r>
              <a:rPr lang="ru-RU" altLang="ru-RU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/>
          <a:stretch>
            <a:fillRect/>
          </a:stretch>
        </p:blipFill>
        <p:spPr bwMode="auto">
          <a:xfrm>
            <a:off x="360363" y="1439863"/>
            <a:ext cx="929005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1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</a:t>
            </a:r>
            <a:r>
              <a:rPr lang="ru-RU" altLang="ru-RU">
                <a:solidFill>
                  <a:srgbClr val="000080"/>
                </a:solidFill>
              </a:rPr>
              <a:t> </a:t>
            </a:r>
            <a:r>
              <a:rPr lang="ru-RU" altLang="ru-RU" b="1">
                <a:solidFill>
                  <a:srgbClr val="000080"/>
                </a:solidFill>
              </a:rPr>
              <a:t>М</a:t>
            </a:r>
            <a:r>
              <a:rPr lang="ru-RU" altLang="ru-RU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13452" r="2071" b="3448"/>
          <a:stretch>
            <a:fillRect/>
          </a:stretch>
        </p:blipFill>
        <p:spPr bwMode="auto">
          <a:xfrm>
            <a:off x="720725" y="1619250"/>
            <a:ext cx="8459788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1" t="13452" r="2071" b="3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Найди слова на букву </a:t>
            </a:r>
            <a:r>
              <a:rPr lang="ru-RU" altLang="ru-RU" b="1">
                <a:solidFill>
                  <a:srgbClr val="000080"/>
                </a:solidFill>
              </a:rPr>
              <a:t>С</a:t>
            </a:r>
            <a:r>
              <a:rPr lang="ru-RU" altLang="ru-RU" b="1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6039" r="12285" b="13086"/>
          <a:stretch>
            <a:fillRect/>
          </a:stretch>
        </p:blipFill>
        <p:spPr bwMode="auto">
          <a:xfrm>
            <a:off x="720725" y="1439863"/>
            <a:ext cx="8999538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71" t="16039" r="12285" b="130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069513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71</Words>
  <Application>Microsoft Office PowerPoint</Application>
  <PresentationFormat>Произвольный</PresentationFormat>
  <Paragraphs>31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Arial Unicode MS</vt:lpstr>
      <vt:lpstr>Wingdings</vt:lpstr>
      <vt:lpstr>Тема Office</vt:lpstr>
      <vt:lpstr> </vt:lpstr>
      <vt:lpstr>Назови буквы</vt:lpstr>
      <vt:lpstr>Найди слова на букву А </vt:lpstr>
      <vt:lpstr>Найди слова на букву О </vt:lpstr>
      <vt:lpstr>Найди слова на букву У </vt:lpstr>
      <vt:lpstr>Найди слова на букву И </vt:lpstr>
      <vt:lpstr>Найди слова на букву М </vt:lpstr>
      <vt:lpstr>Найди слова на букву С </vt:lpstr>
      <vt:lpstr>Презентация PowerPoint</vt:lpstr>
      <vt:lpstr>Презентация PowerPoint</vt:lpstr>
      <vt:lpstr>Презентация PowerPoint</vt:lpstr>
      <vt:lpstr> </vt:lpstr>
      <vt:lpstr>Найди слова на букву Ш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5</cp:revision>
  <cp:lastPrinted>1601-01-01T00:00:00Z</cp:lastPrinted>
  <dcterms:created xsi:type="dcterms:W3CDTF">2009-04-16T08:32:32Z</dcterms:created>
  <dcterms:modified xsi:type="dcterms:W3CDTF">2021-09-21T11:26:11Z</dcterms:modified>
</cp:coreProperties>
</file>